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18288000" cy="13716000"/>
  <p:notesSz cx="6858000" cy="9144000"/>
  <p:defaultTextStyle>
    <a:defPPr>
      <a:defRPr lang="en-US"/>
    </a:defPPr>
    <a:lvl1pPr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228600" indent="2286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457200" indent="4572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685800" indent="6858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914400" indent="9144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22860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7432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32004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36576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4365" userDrawn="1">
          <p15:clr>
            <a:srgbClr val="A4A3A4"/>
          </p15:clr>
        </p15:guide>
        <p15:guide id="2" pos="576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1996" autoAdjust="0"/>
    <p:restoredTop sz="88168" autoAdjust="0"/>
  </p:normalViewPr>
  <p:slideViewPr>
    <p:cSldViewPr showGuides="1">
      <p:cViewPr varScale="1">
        <p:scale>
          <a:sx n="58" d="100"/>
          <a:sy n="58" d="100"/>
        </p:scale>
        <p:origin x="990" y="36"/>
      </p:cViewPr>
      <p:guideLst>
        <p:guide orient="horz" pos="4365"/>
        <p:guide pos="576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178451920"/>
        <c:axId val="204349392"/>
      </c:lineChart>
      <c:catAx>
        <c:axId val="178451920"/>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pPr>
            <a:endParaRPr lang="id-ID"/>
          </a:p>
        </c:txPr>
        <c:crossAx val="204349392"/>
        <c:crosses val="autoZero"/>
        <c:auto val="1"/>
        <c:lblAlgn val="ctr"/>
        <c:lblOffset val="100"/>
        <c:tickLblSkip val="1"/>
        <c:tickMarkSkip val="1"/>
        <c:noMultiLvlLbl val="0"/>
      </c:catAx>
      <c:valAx>
        <c:axId val="204349392"/>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pPr>
            <a:endParaRPr lang="id-ID"/>
          </a:p>
        </c:txPr>
        <c:crossAx val="178451920"/>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a:effectLst/>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a:solidFill>
                <a:schemeClr val="bg1"/>
              </a:solidFill>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40410216"/>
        <c:axId val="240409824"/>
      </c:lineChart>
      <c:catAx>
        <c:axId val="240410216"/>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40409824"/>
        <c:crosses val="autoZero"/>
        <c:auto val="1"/>
        <c:lblAlgn val="ctr"/>
        <c:lblOffset val="100"/>
        <c:tickMarkSkip val="1"/>
        <c:noMultiLvlLbl val="0"/>
      </c:catAx>
      <c:valAx>
        <c:axId val="240409824"/>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40410216"/>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37269696"/>
        <c:axId val="237266168"/>
      </c:lineChart>
      <c:catAx>
        <c:axId val="237269696"/>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7266168"/>
        <c:crosses val="autoZero"/>
        <c:auto val="1"/>
        <c:lblAlgn val="ctr"/>
        <c:lblOffset val="100"/>
        <c:tickMarkSkip val="1"/>
        <c:noMultiLvlLbl val="0"/>
      </c:catAx>
      <c:valAx>
        <c:axId val="237266168"/>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7269696"/>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bg1"/>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33221208"/>
        <c:axId val="207110968"/>
      </c:lineChart>
      <c:catAx>
        <c:axId val="233221208"/>
        <c:scaling>
          <c:orientation val="minMax"/>
        </c:scaling>
        <c:delete val="0"/>
        <c:axPos val="b"/>
        <c:majorGridlines>
          <c:spPr>
            <a:ln w="9525" cap="flat" cmpd="sng" algn="ctr">
              <a:solidFill>
                <a:schemeClr val="bg1">
                  <a:lumMod val="5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07110968"/>
        <c:crosses val="autoZero"/>
        <c:auto val="1"/>
        <c:lblAlgn val="ctr"/>
        <c:lblOffset val="100"/>
        <c:tickMarkSkip val="1"/>
        <c:noMultiLvlLbl val="0"/>
      </c:catAx>
      <c:valAx>
        <c:axId val="207110968"/>
        <c:scaling>
          <c:orientation val="minMax"/>
        </c:scaling>
        <c:delete val="0"/>
        <c:axPos val="l"/>
        <c:majorGridlines>
          <c:spPr>
            <a:ln w="9525" cap="flat" cmpd="sng" algn="ctr">
              <a:solidFill>
                <a:schemeClr val="bg1">
                  <a:lumMod val="5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233221208"/>
        <c:crosses val="autoZero"/>
        <c:crossBetween val="between"/>
      </c:valAx>
      <c:spPr>
        <a:noFill/>
        <a:ln>
          <a:noFill/>
        </a:ln>
        <a:effectLst/>
      </c:spPr>
    </c:plotArea>
    <c:legend>
      <c:legendPos val="t"/>
      <c:layout>
        <c:manualLayout>
          <c:xMode val="edge"/>
          <c:yMode val="edge"/>
          <c:x val="0.42177037302625758"/>
          <c:y val="0.93619895116541751"/>
          <c:w val="0.12204165638372673"/>
          <c:h val="5.881007776191316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322861600"/>
        <c:axId val="322861992"/>
        <c:axId val="239267776"/>
      </c:area3DChart>
      <c:dateAx>
        <c:axId val="322861600"/>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322861992"/>
        <c:crosses val="autoZero"/>
        <c:auto val="1"/>
        <c:lblOffset val="100"/>
        <c:baseTimeUnit val="months"/>
      </c:dateAx>
      <c:valAx>
        <c:axId val="3228619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322861600"/>
        <c:crosses val="autoZero"/>
        <c:crossBetween val="midCat"/>
      </c:valAx>
      <c:serAx>
        <c:axId val="239267776"/>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crossAx val="322861992"/>
        <c:crosses val="autoZero"/>
      </c:serAx>
      <c:spPr>
        <a:noFill/>
        <a:ln>
          <a:noFill/>
        </a:ln>
        <a:effectLst/>
      </c:spPr>
    </c:plotArea>
    <c:legend>
      <c:legendPos val="b"/>
      <c:layout>
        <c:manualLayout>
          <c:xMode val="edge"/>
          <c:yMode val="edge"/>
          <c:x val="0.38575044572299005"/>
          <c:y val="0.90857049328709516"/>
          <c:w val="0.19467875322724748"/>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323486224"/>
        <c:axId val="323486616"/>
      </c:barChart>
      <c:catAx>
        <c:axId val="323486224"/>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323486616"/>
        <c:crosses val="autoZero"/>
        <c:auto val="1"/>
        <c:lblAlgn val="ctr"/>
        <c:lblOffset val="100"/>
        <c:tickLblSkip val="1"/>
        <c:tickMarkSkip val="1"/>
        <c:noMultiLvlLbl val="0"/>
      </c:catAx>
      <c:valAx>
        <c:axId val="323486616"/>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pPr>
            <a:endParaRPr lang="id-ID"/>
          </a:p>
        </c:txPr>
        <c:crossAx val="323486224"/>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207206112"/>
        <c:axId val="207912408"/>
      </c:lineChart>
      <c:catAx>
        <c:axId val="207206112"/>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a:pPr>
            <a:endParaRPr lang="id-ID"/>
          </a:p>
        </c:txPr>
        <c:crossAx val="207912408"/>
        <c:crosses val="autoZero"/>
        <c:auto val="1"/>
        <c:lblAlgn val="ctr"/>
        <c:lblOffset val="100"/>
        <c:tickLblSkip val="1"/>
        <c:tickMarkSkip val="1"/>
        <c:noMultiLvlLbl val="0"/>
      </c:catAx>
      <c:valAx>
        <c:axId val="207912408"/>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a:pPr>
            <a:endParaRPr lang="id-ID"/>
          </a:p>
        </c:txPr>
        <c:crossAx val="207206112"/>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tx2"/>
              </a:solidFill>
            </a:ln>
            <a:effectLst/>
          </c:spPr>
          <c:dPt>
            <c:idx val="0"/>
            <c:bubble3D val="0"/>
            <c:spPr>
              <a:solidFill>
                <a:schemeClr val="accent1"/>
              </a:solidFill>
              <a:ln w="33867">
                <a:solidFill>
                  <a:schemeClr val="tx2"/>
                </a:solidFill>
              </a:ln>
              <a:effectLst/>
            </c:spPr>
          </c:dPt>
          <c:dPt>
            <c:idx val="1"/>
            <c:bubble3D val="0"/>
            <c:spPr>
              <a:solidFill>
                <a:schemeClr val="accent2"/>
              </a:solidFill>
              <a:ln w="33867">
                <a:solidFill>
                  <a:schemeClr val="tx2"/>
                </a:solidFill>
              </a:ln>
              <a:effectLst/>
            </c:spPr>
          </c:dPt>
          <c:dPt>
            <c:idx val="2"/>
            <c:bubble3D val="0"/>
            <c:spPr>
              <a:solidFill>
                <a:schemeClr val="accent3"/>
              </a:solidFill>
              <a:ln w="33867">
                <a:solidFill>
                  <a:schemeClr val="tx2"/>
                </a:solidFill>
              </a:ln>
              <a:effectLst/>
            </c:spPr>
          </c:dPt>
          <c:dPt>
            <c:idx val="3"/>
            <c:bubble3D val="0"/>
            <c:spPr>
              <a:solidFill>
                <a:schemeClr val="accent4"/>
              </a:solidFill>
              <a:ln w="33867">
                <a:solidFill>
                  <a:schemeClr val="tx2"/>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3"/>
              </a:solidFill>
              <a:ln w="33867">
                <a:no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28199520"/>
        <c:axId val="328197952"/>
      </c:barChart>
      <c:catAx>
        <c:axId val="32819952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28197952"/>
        <c:crosses val="autoZero"/>
        <c:auto val="1"/>
        <c:lblAlgn val="ctr"/>
        <c:lblOffset val="100"/>
        <c:noMultiLvlLbl val="0"/>
      </c:catAx>
      <c:valAx>
        <c:axId val="328197952"/>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2819952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53314032"/>
        <c:axId val="353314424"/>
      </c:barChart>
      <c:catAx>
        <c:axId val="3533140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53314424"/>
        <c:crosses val="autoZero"/>
        <c:auto val="1"/>
        <c:lblAlgn val="ctr"/>
        <c:lblOffset val="100"/>
        <c:noMultiLvlLbl val="0"/>
      </c:catAx>
      <c:valAx>
        <c:axId val="35331442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5331403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270941054808686"/>
          <c:y val="0.13591281913987391"/>
          <c:w val="0.71561530506721815"/>
          <c:h val="0.5778213879918479"/>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July</c:v>
                </c:pt>
                <c:pt idx="1">
                  <c:v>August</c:v>
                </c:pt>
                <c:pt idx="2">
                  <c:v>September</c:v>
                </c:pt>
                <c:pt idx="3">
                  <c:v>Oktober</c:v>
                </c:pt>
                <c:pt idx="4">
                  <c:v>November</c:v>
                </c:pt>
                <c:pt idx="5">
                  <c:v>December</c:v>
                </c:pt>
              </c:strCache>
            </c:strRef>
          </c:cat>
          <c:val>
            <c:numRef>
              <c:f>Sheet1!$B$2:$G$2</c:f>
              <c:numCache>
                <c:formatCode>General</c:formatCode>
                <c:ptCount val="6"/>
                <c:pt idx="0">
                  <c:v>32</c:v>
                </c:pt>
                <c:pt idx="1">
                  <c:v>22</c:v>
                </c:pt>
                <c:pt idx="2">
                  <c:v>14</c:v>
                </c:pt>
                <c:pt idx="3">
                  <c:v>8</c:v>
                </c:pt>
                <c:pt idx="4">
                  <c:v>54</c:v>
                </c:pt>
                <c:pt idx="5">
                  <c:v>25</c:v>
                </c:pt>
              </c:numCache>
            </c:numRef>
          </c:val>
          <c:smooth val="0"/>
        </c:ser>
        <c:dLbls>
          <c:showLegendKey val="0"/>
          <c:showVal val="0"/>
          <c:showCatName val="0"/>
          <c:showSerName val="0"/>
          <c:showPercent val="0"/>
          <c:showBubbleSize val="0"/>
        </c:dLbls>
        <c:marker val="1"/>
        <c:smooth val="0"/>
        <c:axId val="10273856"/>
        <c:axId val="206886936"/>
      </c:lineChart>
      <c:catAx>
        <c:axId val="10273856"/>
        <c:scaling>
          <c:orientation val="minMax"/>
        </c:scaling>
        <c:delete val="0"/>
        <c:axPos val="b"/>
        <c:title>
          <c:tx>
            <c:rich>
              <a:bodyPr/>
              <a:lstStyle/>
              <a:p>
                <a:pPr>
                  <a:defRPr/>
                </a:pPr>
                <a:endParaRPr lang="id-ID"/>
              </a:p>
            </c:rich>
          </c:tx>
          <c:layout>
            <c:manualLayout>
              <c:xMode val="edge"/>
              <c:yMode val="edge"/>
              <c:x val="0.49534643226473629"/>
              <c:y val="0.82066869300911849"/>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pPr>
            <a:endParaRPr lang="id-ID"/>
          </a:p>
        </c:txPr>
        <c:crossAx val="206886936"/>
        <c:crosses val="autoZero"/>
        <c:auto val="1"/>
        <c:lblAlgn val="ctr"/>
        <c:lblOffset val="100"/>
        <c:tickLblSkip val="2"/>
        <c:tickMarkSkip val="1"/>
        <c:noMultiLvlLbl val="0"/>
      </c:catAx>
      <c:valAx>
        <c:axId val="206886936"/>
        <c:scaling>
          <c:orientation val="minMax"/>
        </c:scaling>
        <c:delete val="0"/>
        <c:axPos val="l"/>
        <c:majorGridlines>
          <c:spPr>
            <a:ln w="16925">
              <a:solidFill>
                <a:schemeClr val="bg1"/>
              </a:solidFill>
              <a:prstDash val="lgDash"/>
            </a:ln>
          </c:spPr>
        </c:majorGridlines>
        <c:title>
          <c:tx>
            <c:rich>
              <a:bodyPr rot="0" vert="horz"/>
              <a:lstStyle/>
              <a:p>
                <a:pPr algn="ctr">
                  <a:defRPr/>
                </a:pPr>
                <a:endParaRPr lang="id-ID"/>
              </a:p>
            </c:rich>
          </c:tx>
          <c:layout>
            <c:manualLayout>
              <c:xMode val="edge"/>
              <c:yMode val="edge"/>
              <c:x val="4.963805584281282E-2"/>
              <c:y val="0.3981762917933131"/>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pPr>
            <a:endParaRPr lang="id-ID"/>
          </a:p>
        </c:txPr>
        <c:crossAx val="10273856"/>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04751920"/>
        <c:axId val="202885272"/>
      </c:lineChart>
      <c:catAx>
        <c:axId val="204751920"/>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a:pPr>
            <a:endParaRPr lang="id-ID"/>
          </a:p>
        </c:txPr>
        <c:crossAx val="202885272"/>
        <c:crosses val="autoZero"/>
        <c:auto val="1"/>
        <c:lblAlgn val="ctr"/>
        <c:lblOffset val="100"/>
        <c:tickLblSkip val="1"/>
        <c:tickMarkSkip val="1"/>
        <c:noMultiLvlLbl val="0"/>
      </c:catAx>
      <c:valAx>
        <c:axId val="202885272"/>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204751920"/>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06934688"/>
        <c:axId val="206936256"/>
      </c:lineChart>
      <c:catAx>
        <c:axId val="206934688"/>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pPr>
            <a:endParaRPr lang="id-ID"/>
          </a:p>
        </c:txPr>
        <c:crossAx val="206936256"/>
        <c:crosses val="autoZero"/>
        <c:auto val="1"/>
        <c:lblAlgn val="ctr"/>
        <c:lblOffset val="100"/>
        <c:tickLblSkip val="2"/>
        <c:tickMarkSkip val="1"/>
        <c:noMultiLvlLbl val="0"/>
      </c:catAx>
      <c:valAx>
        <c:axId val="206936256"/>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206934688"/>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07110184"/>
        <c:axId val="207110576"/>
      </c:lineChart>
      <c:catAx>
        <c:axId val="207110184"/>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pPr>
            <a:endParaRPr lang="id-ID"/>
          </a:p>
        </c:txPr>
        <c:crossAx val="207110576"/>
        <c:crosses val="autoZero"/>
        <c:auto val="1"/>
        <c:lblAlgn val="ctr"/>
        <c:lblOffset val="100"/>
        <c:tickLblSkip val="2"/>
        <c:tickMarkSkip val="1"/>
        <c:noMultiLvlLbl val="0"/>
      </c:catAx>
      <c:valAx>
        <c:axId val="207110576"/>
        <c:scaling>
          <c:orientation val="minMax"/>
        </c:scaling>
        <c:delete val="0"/>
        <c:axPos val="l"/>
        <c:majorGridlines>
          <c:spPr>
            <a:ln w="16916">
              <a:solidFill>
                <a:schemeClr val="bg1"/>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pPr>
            <a:endParaRPr lang="id-ID"/>
          </a:p>
        </c:txPr>
        <c:crossAx val="207110184"/>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457200" rtl="0" eaLnBrk="0" fontAlgn="base" hangingPunct="0">
      <a:lnSpc>
        <a:spcPct val="125000"/>
      </a:lnSpc>
      <a:spcBef>
        <a:spcPct val="0"/>
      </a:spcBef>
      <a:spcAft>
        <a:spcPct val="0"/>
      </a:spcAft>
      <a:defRPr sz="32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3pPr>
    <a:lvl4pPr marL="6858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4pPr>
    <a:lvl5pPr marL="9144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288000" cy="13716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dirty="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2807296" y="8007524"/>
            <a:ext cx="5256584" cy="3026940"/>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2559050"/>
            <a:ext cx="4572000" cy="4954588"/>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4571405" y="2559050"/>
            <a:ext cx="4572000" cy="4954588"/>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9141620" y="2559050"/>
            <a:ext cx="4572000" cy="4954588"/>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3730186" y="2559050"/>
            <a:ext cx="4572000" cy="4954588"/>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0" y="7513638"/>
            <a:ext cx="4572000" cy="4954588"/>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4571405" y="7513638"/>
            <a:ext cx="4572000" cy="4954588"/>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9141620" y="7513638"/>
            <a:ext cx="4572000" cy="4954588"/>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3730186" y="7513638"/>
            <a:ext cx="4572000" cy="4954588"/>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300163" y="3692525"/>
            <a:ext cx="3476625" cy="559435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5374103" y="3692525"/>
            <a:ext cx="3476625" cy="559435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9420225" y="3692525"/>
            <a:ext cx="3476625" cy="559435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3524310" y="3692525"/>
            <a:ext cx="3476625" cy="55943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46547" y="3833813"/>
            <a:ext cx="3627834" cy="3276600"/>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946547" y="8349971"/>
            <a:ext cx="3627834" cy="3276600"/>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9361815" y="3833813"/>
            <a:ext cx="3627834" cy="3276600"/>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9361815" y="8349971"/>
            <a:ext cx="3627834"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1071563" y="3122613"/>
            <a:ext cx="3626644" cy="3276600"/>
          </a:xfrm>
          <a:prstGeom prst="rect">
            <a:avLst/>
          </a:prstGeom>
        </p:spPr>
        <p:txBody>
          <a:bodyPr/>
          <a:lstStyle>
            <a:lvl1pPr>
              <a:defRPr>
                <a:solidFill>
                  <a:schemeClr val="bg1"/>
                </a:solidFill>
              </a:defRPr>
            </a:lvl1pPr>
          </a:lstStyle>
          <a:p>
            <a:endParaRPr lang="id-ID"/>
          </a:p>
        </p:txBody>
      </p:sp>
      <p:sp>
        <p:nvSpPr>
          <p:cNvPr id="16" name="Picture Placeholder 14"/>
          <p:cNvSpPr>
            <a:spLocks noGrp="1"/>
          </p:cNvSpPr>
          <p:nvPr>
            <p:ph type="pic" sz="quarter" idx="15"/>
          </p:nvPr>
        </p:nvSpPr>
        <p:spPr>
          <a:xfrm>
            <a:off x="5220891" y="3122613"/>
            <a:ext cx="3626644" cy="3276600"/>
          </a:xfrm>
          <a:prstGeom prst="rect">
            <a:avLst/>
          </a:prstGeom>
        </p:spPr>
        <p:txBody>
          <a:bodyPr/>
          <a:lstStyle>
            <a:lvl1pPr>
              <a:defRPr>
                <a:solidFill>
                  <a:schemeClr val="bg1"/>
                </a:solidFill>
              </a:defRPr>
            </a:lvl1pPr>
          </a:lstStyle>
          <a:p>
            <a:endParaRPr lang="id-ID"/>
          </a:p>
        </p:txBody>
      </p:sp>
      <p:sp>
        <p:nvSpPr>
          <p:cNvPr id="17" name="Picture Placeholder 14"/>
          <p:cNvSpPr>
            <a:spLocks noGrp="1"/>
          </p:cNvSpPr>
          <p:nvPr>
            <p:ph type="pic" sz="quarter" idx="16"/>
          </p:nvPr>
        </p:nvSpPr>
        <p:spPr>
          <a:xfrm>
            <a:off x="9389268" y="3122613"/>
            <a:ext cx="3626644" cy="3276600"/>
          </a:xfrm>
          <a:prstGeom prst="rect">
            <a:avLst/>
          </a:prstGeom>
        </p:spPr>
        <p:txBody>
          <a:bodyPr/>
          <a:lstStyle>
            <a:lvl1pPr>
              <a:defRPr>
                <a:solidFill>
                  <a:schemeClr val="bg1"/>
                </a:solidFill>
              </a:defRPr>
            </a:lvl1pPr>
          </a:lstStyle>
          <a:p>
            <a:endParaRPr lang="id-ID"/>
          </a:p>
        </p:txBody>
      </p:sp>
      <p:sp>
        <p:nvSpPr>
          <p:cNvPr id="18" name="Picture Placeholder 14"/>
          <p:cNvSpPr>
            <a:spLocks noGrp="1"/>
          </p:cNvSpPr>
          <p:nvPr>
            <p:ph type="pic" sz="quarter" idx="17"/>
          </p:nvPr>
        </p:nvSpPr>
        <p:spPr>
          <a:xfrm>
            <a:off x="13508831" y="3122613"/>
            <a:ext cx="3626644" cy="3276600"/>
          </a:xfrm>
          <a:prstGeom prst="rect">
            <a:avLst/>
          </a:prstGeom>
        </p:spPr>
        <p:txBody>
          <a:bodyPr/>
          <a:lstStyle>
            <a:lvl1pPr>
              <a:defRPr>
                <a:solidFill>
                  <a:schemeClr val="bg1"/>
                </a:solidFill>
              </a:defRPr>
            </a:lvl1pPr>
          </a:lstStyle>
          <a:p>
            <a:endParaRPr lang="id-ID"/>
          </a:p>
        </p:txBody>
      </p:sp>
      <p:sp>
        <p:nvSpPr>
          <p:cNvPr id="19" name="Picture Placeholder 14"/>
          <p:cNvSpPr>
            <a:spLocks noGrp="1"/>
          </p:cNvSpPr>
          <p:nvPr>
            <p:ph type="pic" sz="quarter" idx="18"/>
          </p:nvPr>
        </p:nvSpPr>
        <p:spPr>
          <a:xfrm>
            <a:off x="1071563" y="7962900"/>
            <a:ext cx="3626644" cy="3276600"/>
          </a:xfrm>
          <a:prstGeom prst="rect">
            <a:avLst/>
          </a:prstGeom>
        </p:spPr>
        <p:txBody>
          <a:bodyPr/>
          <a:lstStyle>
            <a:lvl1pPr>
              <a:defRPr>
                <a:solidFill>
                  <a:schemeClr val="bg1"/>
                </a:solidFill>
              </a:defRPr>
            </a:lvl1pPr>
          </a:lstStyle>
          <a:p>
            <a:endParaRPr lang="id-ID"/>
          </a:p>
        </p:txBody>
      </p:sp>
      <p:sp>
        <p:nvSpPr>
          <p:cNvPr id="20" name="Picture Placeholder 14"/>
          <p:cNvSpPr>
            <a:spLocks noGrp="1"/>
          </p:cNvSpPr>
          <p:nvPr>
            <p:ph type="pic" sz="quarter" idx="19"/>
          </p:nvPr>
        </p:nvSpPr>
        <p:spPr>
          <a:xfrm>
            <a:off x="5220891" y="7962900"/>
            <a:ext cx="3626644" cy="3276600"/>
          </a:xfrm>
          <a:prstGeom prst="rect">
            <a:avLst/>
          </a:prstGeom>
        </p:spPr>
        <p:txBody>
          <a:bodyPr/>
          <a:lstStyle>
            <a:lvl1pPr>
              <a:defRPr>
                <a:solidFill>
                  <a:schemeClr val="bg1"/>
                </a:solidFill>
              </a:defRPr>
            </a:lvl1pPr>
          </a:lstStyle>
          <a:p>
            <a:endParaRPr lang="id-ID"/>
          </a:p>
        </p:txBody>
      </p:sp>
      <p:sp>
        <p:nvSpPr>
          <p:cNvPr id="21" name="Picture Placeholder 14"/>
          <p:cNvSpPr>
            <a:spLocks noGrp="1"/>
          </p:cNvSpPr>
          <p:nvPr>
            <p:ph type="pic" sz="quarter" idx="20"/>
          </p:nvPr>
        </p:nvSpPr>
        <p:spPr>
          <a:xfrm>
            <a:off x="9389268" y="7962900"/>
            <a:ext cx="3626644" cy="3276600"/>
          </a:xfrm>
          <a:prstGeom prst="rect">
            <a:avLst/>
          </a:prstGeom>
        </p:spPr>
        <p:txBody>
          <a:bodyPr/>
          <a:lstStyle>
            <a:lvl1pPr>
              <a:defRPr>
                <a:solidFill>
                  <a:schemeClr val="bg1"/>
                </a:solidFill>
              </a:defRPr>
            </a:lvl1pPr>
          </a:lstStyle>
          <a:p>
            <a:endParaRPr lang="id-ID"/>
          </a:p>
        </p:txBody>
      </p:sp>
      <p:sp>
        <p:nvSpPr>
          <p:cNvPr id="22" name="Picture Placeholder 14"/>
          <p:cNvSpPr>
            <a:spLocks noGrp="1"/>
          </p:cNvSpPr>
          <p:nvPr>
            <p:ph type="pic" sz="quarter" idx="21"/>
          </p:nvPr>
        </p:nvSpPr>
        <p:spPr>
          <a:xfrm>
            <a:off x="13508831" y="7962900"/>
            <a:ext cx="3626644"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14400" y="3795714"/>
            <a:ext cx="4963716" cy="4205287"/>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6661547" y="3795714"/>
            <a:ext cx="4963716" cy="4205287"/>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2346781" y="3795714"/>
            <a:ext cx="4963716" cy="4205287"/>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32855" y="3963988"/>
            <a:ext cx="5036344" cy="4476750"/>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6625882" y="3963988"/>
            <a:ext cx="5036344" cy="4476750"/>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2283083" y="3963988"/>
            <a:ext cx="5036344" cy="447675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08485" y="3544888"/>
            <a:ext cx="3582590" cy="4100512"/>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5093494" y="3544888"/>
            <a:ext cx="3582590" cy="4100512"/>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1208485" y="7991476"/>
            <a:ext cx="3582590" cy="4100512"/>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5093494" y="7991476"/>
            <a:ext cx="3582590" cy="4100512"/>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bg>
      <p:bgPr>
        <a:solidFill>
          <a:schemeClr val="tx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605118" y="4805364"/>
            <a:ext cx="3077765" cy="4105275"/>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455694" y="3984625"/>
            <a:ext cx="3137297" cy="7500938"/>
          </a:xfrm>
          <a:prstGeom prst="rect">
            <a:avLst/>
          </a:prstGeom>
        </p:spPr>
        <p:txBody>
          <a:bodyPr/>
          <a:lstStyle>
            <a:lvl1pPr>
              <a:defRPr>
                <a:solidFill>
                  <a:schemeClr val="bg1"/>
                </a:solidFill>
              </a:defRPr>
            </a:lvl1pPr>
          </a:lstStyle>
          <a:p>
            <a:endParaRPr lang="id-ID"/>
          </a:p>
        </p:txBody>
      </p:sp>
      <p:sp>
        <p:nvSpPr>
          <p:cNvPr id="11" name="Picture Placeholder 9"/>
          <p:cNvSpPr>
            <a:spLocks noGrp="1"/>
          </p:cNvSpPr>
          <p:nvPr>
            <p:ph type="pic" sz="quarter" idx="15"/>
          </p:nvPr>
        </p:nvSpPr>
        <p:spPr>
          <a:xfrm>
            <a:off x="10804922" y="3984625"/>
            <a:ext cx="3137297" cy="7500938"/>
          </a:xfrm>
          <a:prstGeom prst="rect">
            <a:avLst/>
          </a:prstGeom>
        </p:spPr>
        <p:txBody>
          <a:bodyPr/>
          <a:lstStyle>
            <a:lvl1pPr>
              <a:defRPr>
                <a:solidFill>
                  <a:schemeClr val="bg1"/>
                </a:solidFill>
              </a:defRPr>
            </a:lvl1pPr>
          </a:lstStyle>
          <a:p>
            <a:endParaRPr lang="id-ID"/>
          </a:p>
        </p:txBody>
      </p:sp>
      <p:sp>
        <p:nvSpPr>
          <p:cNvPr id="12" name="Picture Placeholder 9"/>
          <p:cNvSpPr>
            <a:spLocks noGrp="1"/>
          </p:cNvSpPr>
          <p:nvPr>
            <p:ph type="pic" sz="quarter" idx="16"/>
          </p:nvPr>
        </p:nvSpPr>
        <p:spPr>
          <a:xfrm>
            <a:off x="14154150" y="3984625"/>
            <a:ext cx="3137297" cy="7500938"/>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Picture Placeholder 7"/>
          <p:cNvSpPr>
            <a:spLocks noGrp="1"/>
          </p:cNvSpPr>
          <p:nvPr>
            <p:ph type="pic" sz="quarter" idx="14"/>
          </p:nvPr>
        </p:nvSpPr>
        <p:spPr>
          <a:xfrm>
            <a:off x="7235230" y="5601693"/>
            <a:ext cx="3816350" cy="3816350"/>
          </a:xfrm>
          <a:prstGeom prst="ellipse">
            <a:avLst/>
          </a:prstGeom>
        </p:spPr>
        <p:txBody>
          <a:body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3"/>
          <p:cNvSpPr>
            <a:spLocks noGrp="1"/>
          </p:cNvSpPr>
          <p:nvPr>
            <p:ph type="pic" sz="quarter" idx="14"/>
          </p:nvPr>
        </p:nvSpPr>
        <p:spPr>
          <a:xfrm>
            <a:off x="7656910" y="6509146"/>
            <a:ext cx="3006328" cy="2080023"/>
          </a:xfrm>
          <a:prstGeom prst="rect">
            <a:avLst/>
          </a:prstGeom>
          <a:solidFill>
            <a:schemeClr val="tx2"/>
          </a:solidFill>
        </p:spPr>
      </p:sp>
    </p:spTree>
    <p:extLst>
      <p:ext uri="{BB962C8B-B14F-4D97-AF65-F5344CB8AC3E}">
        <p14:creationId xmlns:p14="http://schemas.microsoft.com/office/powerpoint/2010/main" val="1187233156"/>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5" name="Picture Placeholder 5"/>
          <p:cNvSpPr>
            <a:spLocks noGrp="1"/>
          </p:cNvSpPr>
          <p:nvPr>
            <p:ph type="pic" sz="quarter" idx="23"/>
          </p:nvPr>
        </p:nvSpPr>
        <p:spPr>
          <a:xfrm>
            <a:off x="7721454" y="6424597"/>
            <a:ext cx="1413468" cy="1412558"/>
          </a:xfrm>
          <a:prstGeom prst="ellipse">
            <a:avLst/>
          </a:prstGeom>
        </p:spPr>
        <p:txBody>
          <a:bodyPr/>
          <a:lstStyle/>
          <a:p>
            <a:endParaRPr lang="id-ID" dirty="0"/>
          </a:p>
        </p:txBody>
      </p:sp>
      <p:sp>
        <p:nvSpPr>
          <p:cNvPr id="18" name="Picture Placeholder 5"/>
          <p:cNvSpPr>
            <a:spLocks noGrp="1"/>
          </p:cNvSpPr>
          <p:nvPr>
            <p:ph type="pic" sz="quarter" idx="24"/>
          </p:nvPr>
        </p:nvSpPr>
        <p:spPr>
          <a:xfrm>
            <a:off x="3887975" y="6249038"/>
            <a:ext cx="2382462" cy="2380928"/>
          </a:xfrm>
          <a:prstGeom prst="ellipse">
            <a:avLst/>
          </a:prstGeom>
        </p:spPr>
        <p:txBody>
          <a:bodyPr/>
          <a:lstStyle/>
          <a:p>
            <a:endParaRPr lang="id-ID"/>
          </a:p>
        </p:txBody>
      </p:sp>
      <p:sp>
        <p:nvSpPr>
          <p:cNvPr id="26" name="Picture Placeholder 5"/>
          <p:cNvSpPr>
            <a:spLocks noGrp="1"/>
          </p:cNvSpPr>
          <p:nvPr>
            <p:ph type="pic" sz="quarter" idx="25"/>
          </p:nvPr>
        </p:nvSpPr>
        <p:spPr>
          <a:xfrm>
            <a:off x="6500520" y="4489949"/>
            <a:ext cx="1169742" cy="1168989"/>
          </a:xfrm>
          <a:prstGeom prst="ellipse">
            <a:avLst/>
          </a:prstGeom>
        </p:spPr>
        <p:txBody>
          <a:bodyPr/>
          <a:lstStyle/>
          <a:p>
            <a:endParaRPr lang="id-ID" dirty="0"/>
          </a:p>
        </p:txBody>
      </p:sp>
      <p:sp>
        <p:nvSpPr>
          <p:cNvPr id="27" name="Picture Placeholder 5"/>
          <p:cNvSpPr>
            <a:spLocks noGrp="1"/>
          </p:cNvSpPr>
          <p:nvPr>
            <p:ph type="pic" sz="quarter" idx="26"/>
          </p:nvPr>
        </p:nvSpPr>
        <p:spPr>
          <a:xfrm>
            <a:off x="3987006" y="4407321"/>
            <a:ext cx="1092200" cy="1091497"/>
          </a:xfrm>
          <a:prstGeom prst="ellipse">
            <a:avLst/>
          </a:prstGeom>
        </p:spPr>
        <p:txBody>
          <a:bodyPr/>
          <a:lstStyle/>
          <a:p>
            <a:endParaRPr lang="id-ID" dirty="0"/>
          </a:p>
        </p:txBody>
      </p:sp>
      <p:sp>
        <p:nvSpPr>
          <p:cNvPr id="28" name="Picture Placeholder 5"/>
          <p:cNvSpPr>
            <a:spLocks noGrp="1"/>
          </p:cNvSpPr>
          <p:nvPr>
            <p:ph type="pic" sz="quarter" idx="27"/>
          </p:nvPr>
        </p:nvSpPr>
        <p:spPr>
          <a:xfrm>
            <a:off x="6264129" y="8259869"/>
            <a:ext cx="1205875" cy="1205098"/>
          </a:xfrm>
          <a:prstGeom prst="ellipse">
            <a:avLst/>
          </a:prstGeom>
        </p:spPr>
        <p:txBody>
          <a:bodyPr/>
          <a:lstStyle/>
          <a:p>
            <a:endParaRPr lang="id-ID" dirty="0"/>
          </a:p>
        </p:txBody>
      </p:sp>
      <p:sp>
        <p:nvSpPr>
          <p:cNvPr id="29" name="Picture Placeholder 5"/>
          <p:cNvSpPr>
            <a:spLocks noGrp="1"/>
          </p:cNvSpPr>
          <p:nvPr>
            <p:ph type="pic" sz="quarter" idx="28"/>
          </p:nvPr>
        </p:nvSpPr>
        <p:spPr>
          <a:xfrm>
            <a:off x="4453148" y="9258603"/>
            <a:ext cx="956385" cy="955769"/>
          </a:xfrm>
          <a:prstGeom prst="ellipse">
            <a:avLst/>
          </a:prstGeom>
        </p:spPr>
        <p:txBody>
          <a:bodyPr/>
          <a:lstStyle/>
          <a:p>
            <a:endParaRPr lang="id-ID" dirty="0"/>
          </a:p>
        </p:txBody>
      </p:sp>
      <p:sp>
        <p:nvSpPr>
          <p:cNvPr id="30" name="Picture Placeholder 5"/>
          <p:cNvSpPr>
            <a:spLocks noGrp="1"/>
          </p:cNvSpPr>
          <p:nvPr>
            <p:ph type="pic" sz="quarter" idx="29"/>
          </p:nvPr>
        </p:nvSpPr>
        <p:spPr>
          <a:xfrm>
            <a:off x="2085118" y="5225806"/>
            <a:ext cx="1092200" cy="1091497"/>
          </a:xfrm>
          <a:prstGeom prst="ellipse">
            <a:avLst/>
          </a:prstGeom>
        </p:spPr>
        <p:txBody>
          <a:bodyPr/>
          <a:lstStyle/>
          <a:p>
            <a:endParaRPr lang="id-ID" dirty="0"/>
          </a:p>
        </p:txBody>
      </p:sp>
      <p:sp>
        <p:nvSpPr>
          <p:cNvPr id="31" name="Picture Placeholder 5"/>
          <p:cNvSpPr>
            <a:spLocks noGrp="1"/>
          </p:cNvSpPr>
          <p:nvPr>
            <p:ph type="pic" sz="quarter" idx="30"/>
          </p:nvPr>
        </p:nvSpPr>
        <p:spPr>
          <a:xfrm>
            <a:off x="1653965" y="7374023"/>
            <a:ext cx="1092200" cy="1091497"/>
          </a:xfrm>
          <a:prstGeom prst="ellipse">
            <a:avLst/>
          </a:prstGeom>
        </p:spPr>
        <p:txBody>
          <a:bodyPr/>
          <a:lstStyle/>
          <a:p>
            <a:endParaRPr lang="id-ID" dirty="0"/>
          </a:p>
        </p:txBody>
      </p:sp>
      <p:sp>
        <p:nvSpPr>
          <p:cNvPr id="32" name="Picture Placeholder 5"/>
          <p:cNvSpPr>
            <a:spLocks noGrp="1"/>
          </p:cNvSpPr>
          <p:nvPr>
            <p:ph type="pic" sz="quarter" idx="31"/>
          </p:nvPr>
        </p:nvSpPr>
        <p:spPr>
          <a:xfrm>
            <a:off x="2030932" y="9150106"/>
            <a:ext cx="1092200" cy="1091497"/>
          </a:xfrm>
          <a:prstGeom prst="ellipse">
            <a:avLst/>
          </a:prstGeom>
        </p:spPr>
        <p:txBody>
          <a:bodyPr/>
          <a:lstStyle/>
          <a:p>
            <a:endParaRPr lang="id-ID" dirty="0"/>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2" name="Picture Placeholder 5"/>
          <p:cNvSpPr>
            <a:spLocks noGrp="1"/>
          </p:cNvSpPr>
          <p:nvPr>
            <p:ph type="pic" sz="quarter" idx="14"/>
          </p:nvPr>
        </p:nvSpPr>
        <p:spPr>
          <a:xfrm>
            <a:off x="1540173" y="6132625"/>
            <a:ext cx="2109589" cy="2109589"/>
          </a:xfrm>
          <a:prstGeom prst="ellipse">
            <a:avLst/>
          </a:prstGeom>
        </p:spPr>
        <p:txBody>
          <a:bodyPr/>
          <a:lstStyle/>
          <a:p>
            <a:endParaRPr lang="id-ID"/>
          </a:p>
        </p:txBody>
      </p:sp>
      <p:sp>
        <p:nvSpPr>
          <p:cNvPr id="13" name="Picture Placeholder 5"/>
          <p:cNvSpPr>
            <a:spLocks noGrp="1"/>
          </p:cNvSpPr>
          <p:nvPr>
            <p:ph type="pic" sz="quarter" idx="15"/>
          </p:nvPr>
        </p:nvSpPr>
        <p:spPr>
          <a:xfrm>
            <a:off x="5946996" y="4200624"/>
            <a:ext cx="2109589" cy="2109589"/>
          </a:xfrm>
          <a:prstGeom prst="ellipse">
            <a:avLst/>
          </a:prstGeom>
        </p:spPr>
        <p:txBody>
          <a:bodyPr/>
          <a:lstStyle/>
          <a:p>
            <a:endParaRPr lang="id-ID"/>
          </a:p>
        </p:txBody>
      </p:sp>
      <p:sp>
        <p:nvSpPr>
          <p:cNvPr id="14" name="Picture Placeholder 5"/>
          <p:cNvSpPr>
            <a:spLocks noGrp="1"/>
          </p:cNvSpPr>
          <p:nvPr>
            <p:ph type="pic" sz="quarter" idx="16"/>
          </p:nvPr>
        </p:nvSpPr>
        <p:spPr>
          <a:xfrm>
            <a:off x="10287694" y="4200624"/>
            <a:ext cx="2109589" cy="2109589"/>
          </a:xfrm>
          <a:prstGeom prst="ellipse">
            <a:avLst/>
          </a:prstGeom>
        </p:spPr>
        <p:txBody>
          <a:bodyPr/>
          <a:lstStyle/>
          <a:p>
            <a:endParaRPr lang="id-ID"/>
          </a:p>
        </p:txBody>
      </p:sp>
      <p:sp>
        <p:nvSpPr>
          <p:cNvPr id="15" name="Picture Placeholder 5"/>
          <p:cNvSpPr>
            <a:spLocks noGrp="1"/>
          </p:cNvSpPr>
          <p:nvPr>
            <p:ph type="pic" sz="quarter" idx="17"/>
          </p:nvPr>
        </p:nvSpPr>
        <p:spPr>
          <a:xfrm>
            <a:off x="14637048" y="4210035"/>
            <a:ext cx="2109589" cy="2109589"/>
          </a:xfrm>
          <a:prstGeom prst="ellipse">
            <a:avLst/>
          </a:prstGeom>
        </p:spPr>
        <p:txBody>
          <a:bodyPr/>
          <a:lstStyle/>
          <a:p>
            <a:endParaRPr lang="id-ID"/>
          </a:p>
        </p:txBody>
      </p:sp>
      <p:sp>
        <p:nvSpPr>
          <p:cNvPr id="16" name="Picture Placeholder 5"/>
          <p:cNvSpPr>
            <a:spLocks noGrp="1"/>
          </p:cNvSpPr>
          <p:nvPr>
            <p:ph type="pic" sz="quarter" idx="18"/>
          </p:nvPr>
        </p:nvSpPr>
        <p:spPr>
          <a:xfrm>
            <a:off x="10287693" y="8076703"/>
            <a:ext cx="2109589" cy="2109589"/>
          </a:xfrm>
          <a:prstGeom prst="ellipse">
            <a:avLst/>
          </a:prstGeom>
        </p:spPr>
        <p:txBody>
          <a:bodyPr/>
          <a:lstStyle/>
          <a:p>
            <a:endParaRPr lang="id-ID"/>
          </a:p>
        </p:txBody>
      </p:sp>
      <p:sp>
        <p:nvSpPr>
          <p:cNvPr id="17" name="Picture Placeholder 5"/>
          <p:cNvSpPr>
            <a:spLocks noGrp="1"/>
          </p:cNvSpPr>
          <p:nvPr>
            <p:ph type="pic" sz="quarter" idx="19"/>
          </p:nvPr>
        </p:nvSpPr>
        <p:spPr>
          <a:xfrm>
            <a:off x="5936854" y="8076704"/>
            <a:ext cx="2109589" cy="2109589"/>
          </a:xfrm>
          <a:prstGeom prst="ellipse">
            <a:avLst/>
          </a:prstGeom>
        </p:spPr>
        <p:txBody>
          <a:bodyPr/>
          <a:lstStyle/>
          <a:p>
            <a:endParaRPr lang="id-ID"/>
          </a:p>
        </p:txBody>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36" name="Picture Placeholder 5"/>
          <p:cNvSpPr>
            <a:spLocks noGrp="1"/>
          </p:cNvSpPr>
          <p:nvPr>
            <p:ph type="pic" sz="quarter" idx="14"/>
          </p:nvPr>
        </p:nvSpPr>
        <p:spPr>
          <a:xfrm>
            <a:off x="1274961" y="4214018"/>
            <a:ext cx="2016125" cy="2016125"/>
          </a:xfrm>
          <a:prstGeom prst="ellipse">
            <a:avLst/>
          </a:prstGeom>
        </p:spPr>
        <p:txBody>
          <a:bodyPr/>
          <a:lstStyle/>
          <a:p>
            <a:endParaRPr lang="id-ID"/>
          </a:p>
        </p:txBody>
      </p:sp>
      <p:sp>
        <p:nvSpPr>
          <p:cNvPr id="37" name="Picture Placeholder 5"/>
          <p:cNvSpPr>
            <a:spLocks noGrp="1"/>
          </p:cNvSpPr>
          <p:nvPr>
            <p:ph type="pic" sz="quarter" idx="15"/>
          </p:nvPr>
        </p:nvSpPr>
        <p:spPr>
          <a:xfrm>
            <a:off x="4698007" y="4214018"/>
            <a:ext cx="2016125" cy="2016125"/>
          </a:xfrm>
          <a:prstGeom prst="ellipse">
            <a:avLst/>
          </a:prstGeom>
        </p:spPr>
        <p:txBody>
          <a:bodyPr/>
          <a:lstStyle/>
          <a:p>
            <a:endParaRPr lang="id-ID"/>
          </a:p>
        </p:txBody>
      </p:sp>
      <p:sp>
        <p:nvSpPr>
          <p:cNvPr id="38" name="Picture Placeholder 5"/>
          <p:cNvSpPr>
            <a:spLocks noGrp="1"/>
          </p:cNvSpPr>
          <p:nvPr>
            <p:ph type="pic" sz="quarter" idx="16"/>
          </p:nvPr>
        </p:nvSpPr>
        <p:spPr>
          <a:xfrm>
            <a:off x="8121055" y="4214018"/>
            <a:ext cx="2016125" cy="2016125"/>
          </a:xfrm>
          <a:prstGeom prst="ellipse">
            <a:avLst/>
          </a:prstGeom>
        </p:spPr>
        <p:txBody>
          <a:bodyPr/>
          <a:lstStyle/>
          <a:p>
            <a:endParaRPr lang="id-ID"/>
          </a:p>
        </p:txBody>
      </p:sp>
      <p:sp>
        <p:nvSpPr>
          <p:cNvPr id="39" name="Picture Placeholder 5"/>
          <p:cNvSpPr>
            <a:spLocks noGrp="1"/>
          </p:cNvSpPr>
          <p:nvPr>
            <p:ph type="pic" sz="quarter" idx="17"/>
          </p:nvPr>
        </p:nvSpPr>
        <p:spPr>
          <a:xfrm>
            <a:off x="11572676" y="4214017"/>
            <a:ext cx="2016125" cy="2016125"/>
          </a:xfrm>
          <a:prstGeom prst="ellipse">
            <a:avLst/>
          </a:prstGeom>
        </p:spPr>
        <p:txBody>
          <a:bodyPr/>
          <a:lstStyle/>
          <a:p>
            <a:endParaRPr lang="id-ID"/>
          </a:p>
        </p:txBody>
      </p:sp>
      <p:sp>
        <p:nvSpPr>
          <p:cNvPr id="40" name="Picture Placeholder 5"/>
          <p:cNvSpPr>
            <a:spLocks noGrp="1"/>
          </p:cNvSpPr>
          <p:nvPr>
            <p:ph type="pic" sz="quarter" idx="18"/>
          </p:nvPr>
        </p:nvSpPr>
        <p:spPr>
          <a:xfrm>
            <a:off x="14993739" y="4214016"/>
            <a:ext cx="2016125" cy="2016125"/>
          </a:xfrm>
          <a:prstGeom prst="ellipse">
            <a:avLst/>
          </a:prstGeom>
        </p:spPr>
        <p:txBody>
          <a:bodyPr/>
          <a:lstStyle/>
          <a:p>
            <a:endParaRPr lang="id-ID"/>
          </a:p>
        </p:txBody>
      </p:sp>
      <p:sp>
        <p:nvSpPr>
          <p:cNvPr id="41" name="Picture Placeholder 5"/>
          <p:cNvSpPr>
            <a:spLocks noGrp="1"/>
          </p:cNvSpPr>
          <p:nvPr>
            <p:ph type="pic" sz="quarter" idx="19"/>
          </p:nvPr>
        </p:nvSpPr>
        <p:spPr>
          <a:xfrm>
            <a:off x="14993738" y="7899599"/>
            <a:ext cx="2016125" cy="2016125"/>
          </a:xfrm>
          <a:prstGeom prst="ellipse">
            <a:avLst/>
          </a:prstGeom>
        </p:spPr>
        <p:txBody>
          <a:bodyPr/>
          <a:lstStyle/>
          <a:p>
            <a:endParaRPr lang="id-ID"/>
          </a:p>
        </p:txBody>
      </p:sp>
      <p:sp>
        <p:nvSpPr>
          <p:cNvPr id="42" name="Picture Placeholder 5"/>
          <p:cNvSpPr>
            <a:spLocks noGrp="1"/>
          </p:cNvSpPr>
          <p:nvPr>
            <p:ph type="pic" sz="quarter" idx="20"/>
          </p:nvPr>
        </p:nvSpPr>
        <p:spPr>
          <a:xfrm>
            <a:off x="11572675" y="7870533"/>
            <a:ext cx="2016125" cy="2016125"/>
          </a:xfrm>
          <a:prstGeom prst="ellipse">
            <a:avLst/>
          </a:prstGeom>
        </p:spPr>
        <p:txBody>
          <a:bodyPr/>
          <a:lstStyle/>
          <a:p>
            <a:endParaRPr lang="id-ID"/>
          </a:p>
        </p:txBody>
      </p:sp>
      <p:sp>
        <p:nvSpPr>
          <p:cNvPr id="43" name="Picture Placeholder 5"/>
          <p:cNvSpPr>
            <a:spLocks noGrp="1"/>
          </p:cNvSpPr>
          <p:nvPr>
            <p:ph type="pic" sz="quarter" idx="21"/>
          </p:nvPr>
        </p:nvSpPr>
        <p:spPr>
          <a:xfrm>
            <a:off x="8121055" y="7899598"/>
            <a:ext cx="2016125" cy="2016125"/>
          </a:xfrm>
          <a:prstGeom prst="ellipse">
            <a:avLst/>
          </a:prstGeom>
        </p:spPr>
        <p:txBody>
          <a:bodyPr/>
          <a:lstStyle/>
          <a:p>
            <a:endParaRPr lang="id-ID"/>
          </a:p>
        </p:txBody>
      </p:sp>
      <p:sp>
        <p:nvSpPr>
          <p:cNvPr id="44" name="Picture Placeholder 5"/>
          <p:cNvSpPr>
            <a:spLocks noGrp="1"/>
          </p:cNvSpPr>
          <p:nvPr>
            <p:ph type="pic" sz="quarter" idx="22"/>
          </p:nvPr>
        </p:nvSpPr>
        <p:spPr>
          <a:xfrm>
            <a:off x="4698006" y="7870533"/>
            <a:ext cx="2016125" cy="2016125"/>
          </a:xfrm>
          <a:prstGeom prst="ellipse">
            <a:avLst/>
          </a:prstGeom>
        </p:spPr>
        <p:txBody>
          <a:bodyPr/>
          <a:lstStyle/>
          <a:p>
            <a:endParaRPr lang="id-ID"/>
          </a:p>
        </p:txBody>
      </p:sp>
      <p:sp>
        <p:nvSpPr>
          <p:cNvPr id="45" name="Picture Placeholder 5"/>
          <p:cNvSpPr>
            <a:spLocks noGrp="1"/>
          </p:cNvSpPr>
          <p:nvPr>
            <p:ph type="pic" sz="quarter" idx="23"/>
          </p:nvPr>
        </p:nvSpPr>
        <p:spPr>
          <a:xfrm>
            <a:off x="1274960" y="7899597"/>
            <a:ext cx="2016125" cy="2016125"/>
          </a:xfrm>
          <a:prstGeom prst="ellipse">
            <a:avLst/>
          </a:prstGeom>
        </p:spPr>
        <p:txBody>
          <a:bodyPr/>
          <a:lstStyle/>
          <a:p>
            <a:endParaRPr lang="id-ID"/>
          </a:p>
        </p:txBody>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AutoShape 4"/>
          <p:cNvSpPr>
            <a:spLocks/>
          </p:cNvSpPr>
          <p:nvPr userDrawn="1"/>
        </p:nvSpPr>
        <p:spPr bwMode="auto">
          <a:xfrm>
            <a:off x="947738" y="4705350"/>
            <a:ext cx="5628085" cy="5629275"/>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 name="Picture Placeholder 5"/>
          <p:cNvSpPr>
            <a:spLocks noGrp="1"/>
          </p:cNvSpPr>
          <p:nvPr>
            <p:ph type="pic" sz="quarter" idx="14"/>
          </p:nvPr>
        </p:nvSpPr>
        <p:spPr>
          <a:xfrm>
            <a:off x="1047665" y="4804921"/>
            <a:ext cx="5428230" cy="5430131"/>
          </a:xfrm>
          <a:prstGeom prst="ellipse">
            <a:avLst/>
          </a:prstGeom>
        </p:spPr>
        <p:txBody>
          <a:body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8"/>
          </p:nvPr>
        </p:nvSpPr>
        <p:spPr>
          <a:xfrm>
            <a:off x="1511300" y="4659312"/>
            <a:ext cx="2597150" cy="2598738"/>
          </a:xfrm>
          <a:prstGeom prst="ellipse">
            <a:avLst/>
          </a:prstGeom>
        </p:spPr>
        <p:txBody>
          <a:bodyPr/>
          <a:lstStyle/>
          <a:p>
            <a:endParaRPr lang="id-ID"/>
          </a:p>
        </p:txBody>
      </p:sp>
      <p:sp>
        <p:nvSpPr>
          <p:cNvPr id="12" name="Picture Placeholder 5"/>
          <p:cNvSpPr>
            <a:spLocks noGrp="1"/>
          </p:cNvSpPr>
          <p:nvPr>
            <p:ph type="pic" sz="quarter" idx="19"/>
          </p:nvPr>
        </p:nvSpPr>
        <p:spPr>
          <a:xfrm>
            <a:off x="5729689" y="4659312"/>
            <a:ext cx="2597150" cy="2598738"/>
          </a:xfrm>
          <a:prstGeom prst="ellipse">
            <a:avLst/>
          </a:prstGeom>
        </p:spPr>
        <p:txBody>
          <a:bodyPr/>
          <a:lstStyle/>
          <a:p>
            <a:endParaRPr lang="id-ID"/>
          </a:p>
        </p:txBody>
      </p:sp>
      <p:sp>
        <p:nvSpPr>
          <p:cNvPr id="13" name="Picture Placeholder 5"/>
          <p:cNvSpPr>
            <a:spLocks noGrp="1"/>
          </p:cNvSpPr>
          <p:nvPr>
            <p:ph type="pic" sz="quarter" idx="20"/>
          </p:nvPr>
        </p:nvSpPr>
        <p:spPr>
          <a:xfrm>
            <a:off x="9948078" y="4659312"/>
            <a:ext cx="2597150" cy="2598738"/>
          </a:xfrm>
          <a:prstGeom prst="ellipse">
            <a:avLst/>
          </a:prstGeom>
        </p:spPr>
        <p:txBody>
          <a:bodyPr/>
          <a:lstStyle/>
          <a:p>
            <a:endParaRPr lang="id-ID"/>
          </a:p>
        </p:txBody>
      </p:sp>
      <p:sp>
        <p:nvSpPr>
          <p:cNvPr id="14" name="Picture Placeholder 5"/>
          <p:cNvSpPr>
            <a:spLocks noGrp="1"/>
          </p:cNvSpPr>
          <p:nvPr>
            <p:ph type="pic" sz="quarter" idx="21"/>
          </p:nvPr>
        </p:nvSpPr>
        <p:spPr>
          <a:xfrm>
            <a:off x="14183911" y="4659312"/>
            <a:ext cx="2597150" cy="2598738"/>
          </a:xfrm>
          <a:prstGeom prst="ellipse">
            <a:avLst/>
          </a:prstGeom>
        </p:spPr>
        <p:txBody>
          <a:bodyPr/>
          <a:lstStyle/>
          <a:p>
            <a:endParaRPr lang="id-ID"/>
          </a:p>
        </p:txBody>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5"/>
          <p:cNvSpPr>
            <a:spLocks noGrp="1"/>
          </p:cNvSpPr>
          <p:nvPr>
            <p:ph type="pic" sz="quarter" idx="18"/>
          </p:nvPr>
        </p:nvSpPr>
        <p:spPr>
          <a:xfrm>
            <a:off x="2006402" y="4006849"/>
            <a:ext cx="2520950" cy="2519363"/>
          </a:xfrm>
          <a:prstGeom prst="ellipse">
            <a:avLst/>
          </a:prstGeom>
        </p:spPr>
        <p:txBody>
          <a:bodyPr/>
          <a:lstStyle/>
          <a:p>
            <a:endParaRPr lang="id-ID"/>
          </a:p>
        </p:txBody>
      </p:sp>
      <p:sp>
        <p:nvSpPr>
          <p:cNvPr id="11" name="Picture Placeholder 5"/>
          <p:cNvSpPr>
            <a:spLocks noGrp="1"/>
          </p:cNvSpPr>
          <p:nvPr>
            <p:ph type="pic" sz="quarter" idx="19"/>
          </p:nvPr>
        </p:nvSpPr>
        <p:spPr>
          <a:xfrm>
            <a:off x="10268308" y="4006849"/>
            <a:ext cx="2520950" cy="2519363"/>
          </a:xfrm>
          <a:prstGeom prst="ellipse">
            <a:avLst/>
          </a:prstGeom>
        </p:spPr>
        <p:txBody>
          <a:bodyPr/>
          <a:lstStyle/>
          <a:p>
            <a:endParaRPr lang="id-ID"/>
          </a:p>
        </p:txBody>
      </p:sp>
      <p:sp>
        <p:nvSpPr>
          <p:cNvPr id="12" name="Picture Placeholder 5"/>
          <p:cNvSpPr>
            <a:spLocks noGrp="1"/>
          </p:cNvSpPr>
          <p:nvPr>
            <p:ph type="pic" sz="quarter" idx="20"/>
          </p:nvPr>
        </p:nvSpPr>
        <p:spPr>
          <a:xfrm>
            <a:off x="5686946" y="8712199"/>
            <a:ext cx="2520950" cy="2519363"/>
          </a:xfrm>
          <a:prstGeom prst="ellipse">
            <a:avLst/>
          </a:prstGeom>
        </p:spPr>
        <p:txBody>
          <a:bodyPr/>
          <a:lstStyle/>
          <a:p>
            <a:endParaRPr lang="id-ID"/>
          </a:p>
        </p:txBody>
      </p:sp>
      <p:sp>
        <p:nvSpPr>
          <p:cNvPr id="17" name="Picture Placeholder 5"/>
          <p:cNvSpPr>
            <a:spLocks noGrp="1"/>
          </p:cNvSpPr>
          <p:nvPr>
            <p:ph type="pic" sz="quarter" idx="21"/>
          </p:nvPr>
        </p:nvSpPr>
        <p:spPr>
          <a:xfrm>
            <a:off x="13947378" y="8712199"/>
            <a:ext cx="2520950" cy="2519363"/>
          </a:xfrm>
          <a:prstGeom prst="ellipse">
            <a:avLst/>
          </a:prstGeom>
        </p:spPr>
        <p:txBody>
          <a:bodyPr/>
          <a:lstStyle/>
          <a:p>
            <a:endParaRPr lang="id-ID"/>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6"/>
          </p:nvPr>
        </p:nvSpPr>
        <p:spPr>
          <a:xfrm>
            <a:off x="1295128" y="3833664"/>
            <a:ext cx="2908449" cy="2908449"/>
          </a:xfrm>
          <a:prstGeom prst="ellipse">
            <a:avLst/>
          </a:prstGeom>
        </p:spPr>
        <p:txBody>
          <a:bodyPr/>
          <a:lstStyle/>
          <a:p>
            <a:endParaRPr lang="id-ID"/>
          </a:p>
        </p:txBody>
      </p:sp>
      <p:sp>
        <p:nvSpPr>
          <p:cNvPr id="10" name="Picture Placeholder 5"/>
          <p:cNvSpPr>
            <a:spLocks noGrp="1"/>
          </p:cNvSpPr>
          <p:nvPr>
            <p:ph type="pic" sz="quarter" idx="17"/>
          </p:nvPr>
        </p:nvSpPr>
        <p:spPr>
          <a:xfrm>
            <a:off x="9571558" y="3833663"/>
            <a:ext cx="2908449" cy="2908449"/>
          </a:xfrm>
          <a:prstGeom prst="ellipse">
            <a:avLst/>
          </a:prstGeom>
        </p:spPr>
        <p:txBody>
          <a:bodyPr/>
          <a:lstStyle/>
          <a:p>
            <a:endParaRPr lang="id-ID"/>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6146572" y="5597524"/>
            <a:ext cx="2519363" cy="2519363"/>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5"/>
          </p:nvPr>
        </p:nvSpPr>
        <p:spPr>
          <a:xfrm>
            <a:off x="941831" y="3545632"/>
            <a:ext cx="3197225" cy="3197225"/>
          </a:xfrm>
          <a:prstGeom prst="ellipse">
            <a:avLst/>
          </a:prstGeom>
        </p:spPr>
        <p:txBody>
          <a:bodyPr/>
          <a:lstStyle/>
          <a:p>
            <a:endParaRPr lang="id-ID"/>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914400" y="3605213"/>
            <a:ext cx="3664744" cy="3276600"/>
          </a:xfrm>
          <a:prstGeom prst="rect">
            <a:avLst/>
          </a:prstGeom>
        </p:spPr>
        <p:txBody>
          <a:bodyPr/>
          <a:lstStyle>
            <a:lvl1pPr>
              <a:defRPr>
                <a:solidFill>
                  <a:schemeClr val="bg1"/>
                </a:solidFill>
              </a:defRPr>
            </a:lvl1pPr>
          </a:lstStyle>
          <a:p>
            <a:endParaRPr lang="id-ID"/>
          </a:p>
        </p:txBody>
      </p:sp>
      <p:sp>
        <p:nvSpPr>
          <p:cNvPr id="10" name="Picture Placeholder 7"/>
          <p:cNvSpPr>
            <a:spLocks noGrp="1"/>
          </p:cNvSpPr>
          <p:nvPr>
            <p:ph type="pic" sz="quarter" idx="15"/>
          </p:nvPr>
        </p:nvSpPr>
        <p:spPr>
          <a:xfrm>
            <a:off x="914400" y="8659813"/>
            <a:ext cx="3664744" cy="3276600"/>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9"/>
          <p:cNvSpPr>
            <a:spLocks noGrp="1"/>
          </p:cNvSpPr>
          <p:nvPr>
            <p:ph type="pic" sz="quarter" idx="15"/>
          </p:nvPr>
        </p:nvSpPr>
        <p:spPr>
          <a:xfrm>
            <a:off x="1205445" y="4789500"/>
            <a:ext cx="5920569" cy="5920569"/>
          </a:xfrm>
          <a:prstGeom prst="ellipse">
            <a:avLst/>
          </a:prstGeom>
        </p:spPr>
        <p:txBody>
          <a:bodyPr/>
          <a:lstStyle/>
          <a:p>
            <a:endParaRPr lang="id-ID"/>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935571" y="3544889"/>
            <a:ext cx="6372225" cy="8497887"/>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8"/>
          </p:nvPr>
        </p:nvSpPr>
        <p:spPr>
          <a:xfrm>
            <a:off x="8182173" y="4008438"/>
            <a:ext cx="1803400" cy="1803400"/>
          </a:xfrm>
          <a:prstGeom prst="ellipse">
            <a:avLst/>
          </a:prstGeom>
          <a:ln w="50800">
            <a:solidFill>
              <a:schemeClr val="accent1"/>
            </a:solidFill>
          </a:ln>
        </p:spPr>
        <p:txBody>
          <a:bodyPr/>
          <a:lstStyle/>
          <a:p>
            <a:endParaRPr lang="id-ID"/>
          </a:p>
        </p:txBody>
      </p:sp>
      <p:sp>
        <p:nvSpPr>
          <p:cNvPr id="30" name="Picture Placeholder 5"/>
          <p:cNvSpPr>
            <a:spLocks noGrp="1"/>
          </p:cNvSpPr>
          <p:nvPr>
            <p:ph type="pic" sz="quarter" idx="29"/>
          </p:nvPr>
        </p:nvSpPr>
        <p:spPr>
          <a:xfrm>
            <a:off x="6065838" y="7261226"/>
            <a:ext cx="1803400" cy="1803400"/>
          </a:xfrm>
          <a:prstGeom prst="ellipse">
            <a:avLst/>
          </a:prstGeom>
          <a:ln w="50800">
            <a:solidFill>
              <a:schemeClr val="accent1"/>
            </a:solidFill>
          </a:ln>
        </p:spPr>
        <p:txBody>
          <a:bodyPr/>
          <a:lstStyle/>
          <a:p>
            <a:endParaRPr lang="id-ID"/>
          </a:p>
        </p:txBody>
      </p:sp>
      <p:sp>
        <p:nvSpPr>
          <p:cNvPr id="32" name="Picture Placeholder 5"/>
          <p:cNvSpPr>
            <a:spLocks noGrp="1"/>
          </p:cNvSpPr>
          <p:nvPr>
            <p:ph type="pic" sz="quarter" idx="30"/>
          </p:nvPr>
        </p:nvSpPr>
        <p:spPr>
          <a:xfrm>
            <a:off x="1741488" y="7261226"/>
            <a:ext cx="1803400" cy="1803400"/>
          </a:xfrm>
          <a:prstGeom prst="ellipse">
            <a:avLst/>
          </a:prstGeom>
          <a:ln w="50800">
            <a:solidFill>
              <a:schemeClr val="accent1"/>
            </a:solidFill>
          </a:ln>
        </p:spPr>
        <p:txBody>
          <a:bodyPr/>
          <a:lstStyle/>
          <a:p>
            <a:endParaRPr lang="id-ID"/>
          </a:p>
        </p:txBody>
      </p:sp>
      <p:sp>
        <p:nvSpPr>
          <p:cNvPr id="35" name="Picture Placeholder 5"/>
          <p:cNvSpPr>
            <a:spLocks noGrp="1"/>
          </p:cNvSpPr>
          <p:nvPr>
            <p:ph type="pic" sz="quarter" idx="31"/>
          </p:nvPr>
        </p:nvSpPr>
        <p:spPr>
          <a:xfrm>
            <a:off x="10408494" y="7247166"/>
            <a:ext cx="1803400" cy="1803400"/>
          </a:xfrm>
          <a:prstGeom prst="ellipse">
            <a:avLst/>
          </a:prstGeom>
          <a:ln w="50800">
            <a:solidFill>
              <a:schemeClr val="accent1"/>
            </a:solidFill>
          </a:ln>
        </p:spPr>
        <p:txBody>
          <a:bodyPr/>
          <a:lstStyle/>
          <a:p>
            <a:endParaRPr lang="id-ID"/>
          </a:p>
        </p:txBody>
      </p:sp>
      <p:sp>
        <p:nvSpPr>
          <p:cNvPr id="36" name="Picture Placeholder 5"/>
          <p:cNvSpPr>
            <a:spLocks noGrp="1"/>
          </p:cNvSpPr>
          <p:nvPr>
            <p:ph type="pic" sz="quarter" idx="32"/>
          </p:nvPr>
        </p:nvSpPr>
        <p:spPr>
          <a:xfrm>
            <a:off x="14732844" y="7247166"/>
            <a:ext cx="1803400" cy="1803400"/>
          </a:xfrm>
          <a:prstGeom prst="ellipse">
            <a:avLst/>
          </a:prstGeom>
          <a:ln w="50800">
            <a:solidFill>
              <a:schemeClr val="accent1"/>
            </a:solidFill>
          </a:ln>
        </p:spPr>
        <p:txBody>
          <a:bodyPr/>
          <a:lstStyle/>
          <a:p>
            <a:endParaRPr lang="id-ID"/>
          </a:p>
        </p:txBody>
      </p:sp>
      <p:sp>
        <p:nvSpPr>
          <p:cNvPr id="8" name="Picture Placeholder 7"/>
          <p:cNvSpPr>
            <a:spLocks noGrp="1"/>
          </p:cNvSpPr>
          <p:nvPr>
            <p:ph type="pic" sz="quarter" idx="33"/>
          </p:nvPr>
        </p:nvSpPr>
        <p:spPr>
          <a:xfrm>
            <a:off x="2965450" y="9803889"/>
            <a:ext cx="1158875" cy="1158875"/>
          </a:xfrm>
          <a:prstGeom prst="ellipse">
            <a:avLst/>
          </a:prstGeom>
        </p:spPr>
        <p:txBody>
          <a:bodyPr/>
          <a:lstStyle/>
          <a:p>
            <a:endParaRPr lang="id-ID"/>
          </a:p>
        </p:txBody>
      </p:sp>
      <p:sp>
        <p:nvSpPr>
          <p:cNvPr id="37" name="Picture Placeholder 7"/>
          <p:cNvSpPr>
            <a:spLocks noGrp="1"/>
          </p:cNvSpPr>
          <p:nvPr>
            <p:ph type="pic" sz="quarter" idx="34"/>
          </p:nvPr>
        </p:nvSpPr>
        <p:spPr>
          <a:xfrm>
            <a:off x="1044802" y="9803890"/>
            <a:ext cx="1158875" cy="1158875"/>
          </a:xfrm>
          <a:prstGeom prst="ellipse">
            <a:avLst/>
          </a:prstGeom>
        </p:spPr>
        <p:txBody>
          <a:bodyPr/>
          <a:lstStyle/>
          <a:p>
            <a:endParaRPr lang="id-ID"/>
          </a:p>
        </p:txBody>
      </p:sp>
      <p:sp>
        <p:nvSpPr>
          <p:cNvPr id="38" name="Picture Placeholder 7"/>
          <p:cNvSpPr>
            <a:spLocks noGrp="1"/>
          </p:cNvSpPr>
          <p:nvPr>
            <p:ph type="pic" sz="quarter" idx="35"/>
          </p:nvPr>
        </p:nvSpPr>
        <p:spPr>
          <a:xfrm>
            <a:off x="7289800" y="9803889"/>
            <a:ext cx="1158875" cy="1158875"/>
          </a:xfrm>
          <a:prstGeom prst="ellipse">
            <a:avLst/>
          </a:prstGeom>
        </p:spPr>
        <p:txBody>
          <a:bodyPr/>
          <a:lstStyle/>
          <a:p>
            <a:endParaRPr lang="id-ID" dirty="0"/>
          </a:p>
        </p:txBody>
      </p:sp>
      <p:sp>
        <p:nvSpPr>
          <p:cNvPr id="39" name="Picture Placeholder 7"/>
          <p:cNvSpPr>
            <a:spLocks noGrp="1"/>
          </p:cNvSpPr>
          <p:nvPr>
            <p:ph type="pic" sz="quarter" idx="36"/>
          </p:nvPr>
        </p:nvSpPr>
        <p:spPr>
          <a:xfrm>
            <a:off x="5369152" y="9803890"/>
            <a:ext cx="1158875" cy="1158875"/>
          </a:xfrm>
          <a:prstGeom prst="ellipse">
            <a:avLst/>
          </a:prstGeom>
        </p:spPr>
        <p:txBody>
          <a:bodyPr/>
          <a:lstStyle/>
          <a:p>
            <a:endParaRPr lang="id-ID"/>
          </a:p>
        </p:txBody>
      </p:sp>
      <p:sp>
        <p:nvSpPr>
          <p:cNvPr id="40" name="Picture Placeholder 7"/>
          <p:cNvSpPr>
            <a:spLocks noGrp="1"/>
          </p:cNvSpPr>
          <p:nvPr>
            <p:ph type="pic" sz="quarter" idx="37"/>
          </p:nvPr>
        </p:nvSpPr>
        <p:spPr>
          <a:xfrm>
            <a:off x="11718925" y="9803889"/>
            <a:ext cx="1158875" cy="1158875"/>
          </a:xfrm>
          <a:prstGeom prst="ellipse">
            <a:avLst/>
          </a:prstGeom>
        </p:spPr>
        <p:txBody>
          <a:bodyPr/>
          <a:lstStyle/>
          <a:p>
            <a:endParaRPr lang="id-ID" dirty="0"/>
          </a:p>
        </p:txBody>
      </p:sp>
      <p:sp>
        <p:nvSpPr>
          <p:cNvPr id="41" name="Picture Placeholder 7"/>
          <p:cNvSpPr>
            <a:spLocks noGrp="1"/>
          </p:cNvSpPr>
          <p:nvPr>
            <p:ph type="pic" sz="quarter" idx="38"/>
          </p:nvPr>
        </p:nvSpPr>
        <p:spPr>
          <a:xfrm>
            <a:off x="9798277" y="9803890"/>
            <a:ext cx="1158875" cy="1158875"/>
          </a:xfrm>
          <a:prstGeom prst="ellipse">
            <a:avLst/>
          </a:prstGeom>
        </p:spPr>
        <p:txBody>
          <a:bodyPr/>
          <a:lstStyle/>
          <a:p>
            <a:endParaRPr lang="id-ID"/>
          </a:p>
        </p:txBody>
      </p:sp>
      <p:sp>
        <p:nvSpPr>
          <p:cNvPr id="42" name="Picture Placeholder 7"/>
          <p:cNvSpPr>
            <a:spLocks noGrp="1"/>
          </p:cNvSpPr>
          <p:nvPr>
            <p:ph type="pic" sz="quarter" idx="39"/>
          </p:nvPr>
        </p:nvSpPr>
        <p:spPr>
          <a:xfrm>
            <a:off x="16148843" y="9803889"/>
            <a:ext cx="1158875" cy="1158875"/>
          </a:xfrm>
          <a:prstGeom prst="ellipse">
            <a:avLst/>
          </a:prstGeom>
        </p:spPr>
        <p:txBody>
          <a:bodyPr/>
          <a:lstStyle/>
          <a:p>
            <a:endParaRPr lang="id-ID" dirty="0"/>
          </a:p>
        </p:txBody>
      </p:sp>
      <p:sp>
        <p:nvSpPr>
          <p:cNvPr id="43" name="Picture Placeholder 7"/>
          <p:cNvSpPr>
            <a:spLocks noGrp="1"/>
          </p:cNvSpPr>
          <p:nvPr>
            <p:ph type="pic" sz="quarter" idx="40"/>
          </p:nvPr>
        </p:nvSpPr>
        <p:spPr>
          <a:xfrm>
            <a:off x="14228195" y="9803890"/>
            <a:ext cx="1158875" cy="1158875"/>
          </a:xfrm>
          <a:prstGeom prst="ellipse">
            <a:avLst/>
          </a:prstGeom>
        </p:spPr>
        <p:txBody>
          <a:bodyPr/>
          <a:lstStyle/>
          <a:p>
            <a:endParaRPr lang="id-ID"/>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6" name="Picture Placeholder 5"/>
          <p:cNvSpPr>
            <a:spLocks noGrp="1"/>
          </p:cNvSpPr>
          <p:nvPr>
            <p:ph type="pic" sz="quarter" idx="24"/>
          </p:nvPr>
        </p:nvSpPr>
        <p:spPr>
          <a:xfrm>
            <a:off x="4629857" y="6947693"/>
            <a:ext cx="1800225" cy="1800225"/>
          </a:xfrm>
          <a:prstGeom prst="ellipse">
            <a:avLst/>
          </a:prstGeom>
          <a:ln w="50800">
            <a:solidFill>
              <a:schemeClr val="accent1"/>
            </a:solidFill>
          </a:ln>
        </p:spPr>
        <p:txBody>
          <a:bodyPr/>
          <a:lstStyle/>
          <a:p>
            <a:endParaRPr lang="id-ID"/>
          </a:p>
        </p:txBody>
      </p:sp>
      <p:sp>
        <p:nvSpPr>
          <p:cNvPr id="17" name="Picture Placeholder 5"/>
          <p:cNvSpPr>
            <a:spLocks noGrp="1"/>
          </p:cNvSpPr>
          <p:nvPr>
            <p:ph type="pic" sz="quarter" idx="25"/>
          </p:nvPr>
        </p:nvSpPr>
        <p:spPr>
          <a:xfrm>
            <a:off x="8231386" y="4563269"/>
            <a:ext cx="1800225" cy="1800225"/>
          </a:xfrm>
          <a:prstGeom prst="ellipse">
            <a:avLst/>
          </a:prstGeom>
          <a:ln w="50800">
            <a:solidFill>
              <a:schemeClr val="accent1"/>
            </a:solidFill>
          </a:ln>
        </p:spPr>
        <p:txBody>
          <a:bodyPr/>
          <a:lstStyle/>
          <a:p>
            <a:endParaRPr lang="id-ID"/>
          </a:p>
        </p:txBody>
      </p:sp>
      <p:sp>
        <p:nvSpPr>
          <p:cNvPr id="18" name="Picture Placeholder 5"/>
          <p:cNvSpPr>
            <a:spLocks noGrp="1"/>
          </p:cNvSpPr>
          <p:nvPr>
            <p:ph type="pic" sz="quarter" idx="26"/>
          </p:nvPr>
        </p:nvSpPr>
        <p:spPr>
          <a:xfrm>
            <a:off x="8244483" y="8684418"/>
            <a:ext cx="1800225" cy="1800225"/>
          </a:xfrm>
          <a:prstGeom prst="ellipse">
            <a:avLst/>
          </a:prstGeom>
          <a:ln w="50800">
            <a:solidFill>
              <a:schemeClr val="accent1"/>
            </a:solidFill>
          </a:ln>
        </p:spPr>
        <p:txBody>
          <a:bodyPr/>
          <a:lstStyle/>
          <a:p>
            <a:endParaRPr lang="id-ID"/>
          </a:p>
        </p:txBody>
      </p:sp>
      <p:sp>
        <p:nvSpPr>
          <p:cNvPr id="23" name="Picture Placeholder 5"/>
          <p:cNvSpPr>
            <a:spLocks noGrp="1"/>
          </p:cNvSpPr>
          <p:nvPr>
            <p:ph type="pic" sz="quarter" idx="27"/>
          </p:nvPr>
        </p:nvSpPr>
        <p:spPr>
          <a:xfrm>
            <a:off x="11872931" y="6947693"/>
            <a:ext cx="1800225" cy="1800225"/>
          </a:xfrm>
          <a:prstGeom prst="ellipse">
            <a:avLst/>
          </a:prstGeom>
          <a:ln w="50800">
            <a:solidFill>
              <a:schemeClr val="accent1"/>
            </a:solidFill>
          </a:ln>
        </p:spPr>
        <p:txBody>
          <a:bodyPr/>
          <a:lstStyle/>
          <a:p>
            <a:endParaRPr lang="id-ID"/>
          </a:p>
        </p:txBody>
      </p:sp>
      <p:sp>
        <p:nvSpPr>
          <p:cNvPr id="24" name="Picture Placeholder 7"/>
          <p:cNvSpPr>
            <a:spLocks noGrp="1"/>
          </p:cNvSpPr>
          <p:nvPr>
            <p:ph type="pic" sz="quarter" idx="28"/>
          </p:nvPr>
        </p:nvSpPr>
        <p:spPr>
          <a:xfrm>
            <a:off x="1475494" y="4192587"/>
            <a:ext cx="1460499" cy="1460499"/>
          </a:xfrm>
          <a:prstGeom prst="ellipse">
            <a:avLst/>
          </a:prstGeom>
        </p:spPr>
        <p:txBody>
          <a:bodyPr/>
          <a:lstStyle/>
          <a:p>
            <a:endParaRPr lang="id-ID" dirty="0"/>
          </a:p>
        </p:txBody>
      </p:sp>
      <p:sp>
        <p:nvSpPr>
          <p:cNvPr id="31" name="Picture Placeholder 7"/>
          <p:cNvSpPr>
            <a:spLocks noGrp="1"/>
          </p:cNvSpPr>
          <p:nvPr>
            <p:ph type="pic" sz="quarter" idx="29"/>
          </p:nvPr>
        </p:nvSpPr>
        <p:spPr>
          <a:xfrm>
            <a:off x="1475494" y="7117555"/>
            <a:ext cx="1460499" cy="1460499"/>
          </a:xfrm>
          <a:prstGeom prst="ellipse">
            <a:avLst/>
          </a:prstGeom>
        </p:spPr>
        <p:txBody>
          <a:bodyPr/>
          <a:lstStyle/>
          <a:p>
            <a:endParaRPr lang="id-ID" dirty="0"/>
          </a:p>
        </p:txBody>
      </p:sp>
      <p:sp>
        <p:nvSpPr>
          <p:cNvPr id="32" name="Picture Placeholder 7"/>
          <p:cNvSpPr>
            <a:spLocks noGrp="1"/>
          </p:cNvSpPr>
          <p:nvPr>
            <p:ph type="pic" sz="quarter" idx="30"/>
          </p:nvPr>
        </p:nvSpPr>
        <p:spPr>
          <a:xfrm>
            <a:off x="1475493" y="9639357"/>
            <a:ext cx="1460499" cy="1460499"/>
          </a:xfrm>
          <a:prstGeom prst="ellipse">
            <a:avLst/>
          </a:prstGeom>
        </p:spPr>
        <p:txBody>
          <a:bodyPr/>
          <a:lstStyle/>
          <a:p>
            <a:endParaRPr lang="id-ID" dirty="0"/>
          </a:p>
        </p:txBody>
      </p:sp>
      <p:sp>
        <p:nvSpPr>
          <p:cNvPr id="33" name="Picture Placeholder 7"/>
          <p:cNvSpPr>
            <a:spLocks noGrp="1"/>
          </p:cNvSpPr>
          <p:nvPr>
            <p:ph type="pic" sz="quarter" idx="31"/>
          </p:nvPr>
        </p:nvSpPr>
        <p:spPr>
          <a:xfrm>
            <a:off x="15048656" y="4190072"/>
            <a:ext cx="1460499" cy="1460499"/>
          </a:xfrm>
          <a:prstGeom prst="ellipse">
            <a:avLst/>
          </a:prstGeom>
        </p:spPr>
        <p:txBody>
          <a:bodyPr/>
          <a:lstStyle/>
          <a:p>
            <a:endParaRPr lang="id-ID" dirty="0"/>
          </a:p>
        </p:txBody>
      </p:sp>
      <p:sp>
        <p:nvSpPr>
          <p:cNvPr id="34" name="Picture Placeholder 7"/>
          <p:cNvSpPr>
            <a:spLocks noGrp="1"/>
          </p:cNvSpPr>
          <p:nvPr>
            <p:ph type="pic" sz="quarter" idx="32"/>
          </p:nvPr>
        </p:nvSpPr>
        <p:spPr>
          <a:xfrm>
            <a:off x="15048656" y="7117554"/>
            <a:ext cx="1460499" cy="1460499"/>
          </a:xfrm>
          <a:prstGeom prst="ellipse">
            <a:avLst/>
          </a:prstGeom>
        </p:spPr>
        <p:txBody>
          <a:bodyPr/>
          <a:lstStyle/>
          <a:p>
            <a:endParaRPr lang="id-ID" dirty="0"/>
          </a:p>
        </p:txBody>
      </p:sp>
      <p:sp>
        <p:nvSpPr>
          <p:cNvPr id="35" name="Picture Placeholder 7"/>
          <p:cNvSpPr>
            <a:spLocks noGrp="1"/>
          </p:cNvSpPr>
          <p:nvPr>
            <p:ph type="pic" sz="quarter" idx="33"/>
          </p:nvPr>
        </p:nvSpPr>
        <p:spPr>
          <a:xfrm>
            <a:off x="15048655" y="9639357"/>
            <a:ext cx="1460499" cy="1460499"/>
          </a:xfrm>
          <a:prstGeom prst="ellipse">
            <a:avLst/>
          </a:prstGeom>
        </p:spPr>
        <p:txBody>
          <a:bodyPr/>
          <a:lstStyle/>
          <a:p>
            <a:endParaRPr lang="id-ID" dirty="0"/>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5"/>
          <p:cNvSpPr>
            <a:spLocks noGrp="1"/>
          </p:cNvSpPr>
          <p:nvPr>
            <p:ph type="pic" sz="quarter" idx="19"/>
          </p:nvPr>
        </p:nvSpPr>
        <p:spPr>
          <a:xfrm>
            <a:off x="1386484" y="4274344"/>
            <a:ext cx="2519362" cy="2520950"/>
          </a:xfrm>
          <a:prstGeom prst="ellipse">
            <a:avLst/>
          </a:prstGeom>
        </p:spPr>
        <p:txBody>
          <a:bodyPr/>
          <a:lstStyle/>
          <a:p>
            <a:endParaRPr lang="id-ID"/>
          </a:p>
        </p:txBody>
      </p:sp>
      <p:sp>
        <p:nvSpPr>
          <p:cNvPr id="15" name="Picture Placeholder 5"/>
          <p:cNvSpPr>
            <a:spLocks noGrp="1"/>
          </p:cNvSpPr>
          <p:nvPr>
            <p:ph type="pic" sz="quarter" idx="20"/>
          </p:nvPr>
        </p:nvSpPr>
        <p:spPr>
          <a:xfrm>
            <a:off x="4592836" y="4274344"/>
            <a:ext cx="2519362" cy="2520950"/>
          </a:xfrm>
          <a:prstGeom prst="ellipse">
            <a:avLst/>
          </a:prstGeom>
        </p:spPr>
        <p:txBody>
          <a:bodyPr/>
          <a:lstStyle/>
          <a:p>
            <a:endParaRPr lang="id-ID"/>
          </a:p>
        </p:txBody>
      </p:sp>
      <p:sp>
        <p:nvSpPr>
          <p:cNvPr id="16" name="Picture Placeholder 5"/>
          <p:cNvSpPr>
            <a:spLocks noGrp="1"/>
          </p:cNvSpPr>
          <p:nvPr>
            <p:ph type="pic" sz="quarter" idx="21"/>
          </p:nvPr>
        </p:nvSpPr>
        <p:spPr>
          <a:xfrm>
            <a:off x="11184805" y="8959056"/>
            <a:ext cx="2519362" cy="2520950"/>
          </a:xfrm>
          <a:prstGeom prst="ellipse">
            <a:avLst/>
          </a:prstGeom>
        </p:spPr>
        <p:txBody>
          <a:bodyPr/>
          <a:lstStyle/>
          <a:p>
            <a:endParaRPr lang="id-ID"/>
          </a:p>
        </p:txBody>
      </p:sp>
      <p:sp>
        <p:nvSpPr>
          <p:cNvPr id="17" name="Picture Placeholder 5"/>
          <p:cNvSpPr>
            <a:spLocks noGrp="1"/>
          </p:cNvSpPr>
          <p:nvPr>
            <p:ph type="pic" sz="quarter" idx="22"/>
          </p:nvPr>
        </p:nvSpPr>
        <p:spPr>
          <a:xfrm>
            <a:off x="14448166" y="8957433"/>
            <a:ext cx="2519362" cy="2520950"/>
          </a:xfrm>
          <a:prstGeom prst="ellipse">
            <a:avLst/>
          </a:prstGeom>
        </p:spPr>
        <p:txBody>
          <a:bodyPr/>
          <a:lstStyle/>
          <a:p>
            <a:endParaRPr lang="id-ID"/>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10" name="Picture Placeholder 5"/>
          <p:cNvSpPr>
            <a:spLocks noGrp="1"/>
          </p:cNvSpPr>
          <p:nvPr>
            <p:ph type="pic" sz="quarter" idx="18"/>
          </p:nvPr>
        </p:nvSpPr>
        <p:spPr>
          <a:xfrm>
            <a:off x="1916311" y="4337844"/>
            <a:ext cx="2519362" cy="2520950"/>
          </a:xfrm>
          <a:prstGeom prst="ellipse">
            <a:avLst/>
          </a:prstGeom>
        </p:spPr>
        <p:txBody>
          <a:bodyPr/>
          <a:lstStyle/>
          <a:p>
            <a:endParaRPr lang="id-ID"/>
          </a:p>
        </p:txBody>
      </p:sp>
      <p:sp>
        <p:nvSpPr>
          <p:cNvPr id="15" name="Picture Placeholder 5"/>
          <p:cNvSpPr>
            <a:spLocks noGrp="1"/>
          </p:cNvSpPr>
          <p:nvPr>
            <p:ph type="pic" sz="quarter" idx="19"/>
          </p:nvPr>
        </p:nvSpPr>
        <p:spPr>
          <a:xfrm>
            <a:off x="5889427" y="4356809"/>
            <a:ext cx="2519362" cy="2520950"/>
          </a:xfrm>
          <a:prstGeom prst="ellipse">
            <a:avLst/>
          </a:prstGeom>
        </p:spPr>
        <p:txBody>
          <a:bodyPr/>
          <a:lstStyle/>
          <a:p>
            <a:endParaRPr lang="id-ID"/>
          </a:p>
        </p:txBody>
      </p:sp>
      <p:sp>
        <p:nvSpPr>
          <p:cNvPr id="16" name="Picture Placeholder 5"/>
          <p:cNvSpPr>
            <a:spLocks noGrp="1"/>
          </p:cNvSpPr>
          <p:nvPr>
            <p:ph type="pic" sz="quarter" idx="20"/>
          </p:nvPr>
        </p:nvSpPr>
        <p:spPr>
          <a:xfrm>
            <a:off x="9974461" y="4317763"/>
            <a:ext cx="2519362" cy="2520950"/>
          </a:xfrm>
          <a:prstGeom prst="ellipse">
            <a:avLst/>
          </a:prstGeom>
        </p:spPr>
        <p:txBody>
          <a:bodyPr/>
          <a:lstStyle/>
          <a:p>
            <a:endParaRPr lang="id-ID"/>
          </a:p>
        </p:txBody>
      </p:sp>
      <p:sp>
        <p:nvSpPr>
          <p:cNvPr id="17" name="Picture Placeholder 5"/>
          <p:cNvSpPr>
            <a:spLocks noGrp="1"/>
          </p:cNvSpPr>
          <p:nvPr>
            <p:ph type="pic" sz="quarter" idx="21"/>
          </p:nvPr>
        </p:nvSpPr>
        <p:spPr>
          <a:xfrm>
            <a:off x="13934596" y="4317763"/>
            <a:ext cx="2519362" cy="2520950"/>
          </a:xfrm>
          <a:prstGeom prst="ellipse">
            <a:avLst/>
          </a:prstGeom>
        </p:spPr>
        <p:txBody>
          <a:bodyPr/>
          <a:lstStyle/>
          <a:p>
            <a:endParaRPr lang="id-ID"/>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37023" y="4014788"/>
            <a:ext cx="3930253" cy="6905625"/>
          </a:xfrm>
          <a:prstGeom prst="rect">
            <a:avLst/>
          </a:prstGeom>
        </p:spPr>
        <p:txBody>
          <a:bodyPr/>
          <a:lstStyle>
            <a:lvl1pPr>
              <a:defRPr>
                <a:solidFill>
                  <a:schemeClr val="bg1"/>
                </a:solidFill>
              </a:defRPr>
            </a:lvl1pPr>
          </a:lstStyle>
          <a:p>
            <a:endParaRPr lang="id-ID"/>
          </a:p>
        </p:txBody>
      </p:sp>
      <p:sp>
        <p:nvSpPr>
          <p:cNvPr id="12" name="Picture Placeholder 10"/>
          <p:cNvSpPr>
            <a:spLocks noGrp="1"/>
          </p:cNvSpPr>
          <p:nvPr>
            <p:ph type="pic" sz="quarter" idx="15"/>
          </p:nvPr>
        </p:nvSpPr>
        <p:spPr>
          <a:xfrm>
            <a:off x="5097066" y="4014788"/>
            <a:ext cx="3930253" cy="6905625"/>
          </a:xfrm>
          <a:prstGeom prst="rect">
            <a:avLst/>
          </a:prstGeom>
        </p:spPr>
        <p:txBody>
          <a:bodyPr/>
          <a:lstStyle>
            <a:lvl1pPr>
              <a:defRPr>
                <a:solidFill>
                  <a:schemeClr val="bg1"/>
                </a:solidFill>
              </a:defRPr>
            </a:lvl1pPr>
          </a:lstStyle>
          <a:p>
            <a:endParaRPr lang="id-ID"/>
          </a:p>
        </p:txBody>
      </p:sp>
      <p:sp>
        <p:nvSpPr>
          <p:cNvPr id="13" name="Picture Placeholder 10"/>
          <p:cNvSpPr>
            <a:spLocks noGrp="1"/>
          </p:cNvSpPr>
          <p:nvPr>
            <p:ph type="pic" sz="quarter" idx="16"/>
          </p:nvPr>
        </p:nvSpPr>
        <p:spPr>
          <a:xfrm>
            <a:off x="9258301" y="4014788"/>
            <a:ext cx="3930253" cy="6905625"/>
          </a:xfrm>
          <a:prstGeom prst="rect">
            <a:avLst/>
          </a:prstGeom>
        </p:spPr>
        <p:txBody>
          <a:bodyPr/>
          <a:lstStyle>
            <a:lvl1pPr>
              <a:defRPr>
                <a:solidFill>
                  <a:schemeClr val="bg1"/>
                </a:solidFill>
              </a:defRPr>
            </a:lvl1pPr>
          </a:lstStyle>
          <a:p>
            <a:endParaRPr lang="id-ID"/>
          </a:p>
        </p:txBody>
      </p:sp>
      <p:sp>
        <p:nvSpPr>
          <p:cNvPr id="14" name="Picture Placeholder 10"/>
          <p:cNvSpPr>
            <a:spLocks noGrp="1"/>
          </p:cNvSpPr>
          <p:nvPr>
            <p:ph type="pic" sz="quarter" idx="17"/>
          </p:nvPr>
        </p:nvSpPr>
        <p:spPr>
          <a:xfrm>
            <a:off x="13415479" y="4014788"/>
            <a:ext cx="3930253" cy="6905625"/>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2536826"/>
            <a:ext cx="18288000" cy="6049963"/>
          </a:xfrm>
          <a:prstGeom prst="rect">
            <a:avLst/>
          </a:prstGeom>
        </p:spPr>
        <p:txBody>
          <a:bodyPr/>
          <a:lstStyle>
            <a:lvl1pPr>
              <a:defRPr>
                <a:solidFill>
                  <a:schemeClr val="bg1"/>
                </a:solidFill>
              </a:defRPr>
            </a:lvl1p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bg1"/>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bg1"/>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bg1"/>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bg1"/>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799034" y="4948238"/>
            <a:ext cx="4318397" cy="3810000"/>
          </a:xfrm>
          <a:prstGeom prst="rect">
            <a:avLst/>
          </a:prstGeom>
        </p:spPr>
        <p:txBody>
          <a:bodyPr/>
          <a:lstStyle/>
          <a:p>
            <a:endParaRPr lang="id-ID"/>
          </a:p>
        </p:txBody>
      </p:sp>
      <p:sp>
        <p:nvSpPr>
          <p:cNvPr id="7" name="Picture Placeholder 5"/>
          <p:cNvSpPr>
            <a:spLocks noGrp="1"/>
          </p:cNvSpPr>
          <p:nvPr>
            <p:ph type="pic" sz="quarter" idx="11"/>
          </p:nvPr>
        </p:nvSpPr>
        <p:spPr>
          <a:xfrm>
            <a:off x="12169378" y="4948238"/>
            <a:ext cx="4318397" cy="3810000"/>
          </a:xfrm>
          <a:prstGeom prst="rect">
            <a:avLst/>
          </a:prstGeom>
        </p:spPr>
        <p:txBody>
          <a:bodyPr/>
          <a:lstStyle/>
          <a:p>
            <a:endParaRPr lang="id-ID"/>
          </a:p>
        </p:txBody>
      </p:sp>
      <p:sp>
        <p:nvSpPr>
          <p:cNvPr id="8" name="Picture Placeholder 5"/>
          <p:cNvSpPr>
            <a:spLocks noGrp="1"/>
          </p:cNvSpPr>
          <p:nvPr>
            <p:ph type="pic" sz="quarter" idx="12"/>
          </p:nvPr>
        </p:nvSpPr>
        <p:spPr>
          <a:xfrm>
            <a:off x="6117431" y="3486150"/>
            <a:ext cx="6051948" cy="5272088"/>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a:off x="0" y="1"/>
            <a:ext cx="18288000" cy="8658225"/>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7" name="Picture Placeholder 3"/>
          <p:cNvSpPr>
            <a:spLocks noGrp="1"/>
          </p:cNvSpPr>
          <p:nvPr>
            <p:ph type="pic" sz="quarter" idx="15"/>
          </p:nvPr>
        </p:nvSpPr>
        <p:spPr>
          <a:xfrm>
            <a:off x="4247456" y="7573962"/>
            <a:ext cx="2122488" cy="2122488"/>
          </a:xfrm>
          <a:prstGeom prst="ellipse">
            <a:avLst/>
          </a:prstGeom>
          <a:ln w="76200">
            <a:solidFill>
              <a:schemeClr val="bg1"/>
            </a:solidFill>
          </a:ln>
        </p:spPr>
        <p:txBody>
          <a:bodyPr/>
          <a:lstStyle/>
          <a:p>
            <a:endParaRPr lang="id-ID"/>
          </a:p>
        </p:txBody>
      </p:sp>
      <p:sp>
        <p:nvSpPr>
          <p:cNvPr id="8" name="Picture Placeholder 3"/>
          <p:cNvSpPr>
            <a:spLocks noGrp="1"/>
          </p:cNvSpPr>
          <p:nvPr>
            <p:ph type="pic" sz="quarter" idx="16"/>
          </p:nvPr>
        </p:nvSpPr>
        <p:spPr>
          <a:xfrm>
            <a:off x="8082756" y="7573962"/>
            <a:ext cx="2122488" cy="2122488"/>
          </a:xfrm>
          <a:prstGeom prst="ellipse">
            <a:avLst/>
          </a:prstGeom>
          <a:ln w="76200">
            <a:solidFill>
              <a:schemeClr val="bg1"/>
            </a:solidFill>
          </a:ln>
        </p:spPr>
        <p:txBody>
          <a:bodyPr/>
          <a:lstStyle/>
          <a:p>
            <a:endParaRPr lang="id-ID"/>
          </a:p>
        </p:txBody>
      </p:sp>
      <p:sp>
        <p:nvSpPr>
          <p:cNvPr id="9" name="Picture Placeholder 3"/>
          <p:cNvSpPr>
            <a:spLocks noGrp="1"/>
          </p:cNvSpPr>
          <p:nvPr>
            <p:ph type="pic" sz="quarter" idx="17"/>
          </p:nvPr>
        </p:nvSpPr>
        <p:spPr>
          <a:xfrm>
            <a:off x="11991950" y="7573962"/>
            <a:ext cx="2122488" cy="2122488"/>
          </a:xfrm>
          <a:prstGeom prst="ellipse">
            <a:avLst/>
          </a:prstGeom>
          <a:ln w="76200">
            <a:solidFill>
              <a:schemeClr val="bg1"/>
            </a:solidFill>
          </a:ln>
        </p:spPr>
        <p:txBody>
          <a:bodyPr/>
          <a:lstStyle/>
          <a:p>
            <a:endParaRPr lang="id-ID"/>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4" name="Picture Placeholder 3"/>
          <p:cNvSpPr>
            <a:spLocks noGrp="1"/>
          </p:cNvSpPr>
          <p:nvPr>
            <p:ph type="pic" sz="quarter" idx="16"/>
          </p:nvPr>
        </p:nvSpPr>
        <p:spPr>
          <a:xfrm>
            <a:off x="8426252" y="5856288"/>
            <a:ext cx="1808162" cy="1808163"/>
          </a:xfrm>
          <a:prstGeom prst="ellipse">
            <a:avLst/>
          </a:prstGeom>
          <a:ln w="76200">
            <a:solidFill>
              <a:schemeClr val="accent1"/>
            </a:solidFill>
          </a:ln>
        </p:spPr>
        <p:txBody>
          <a:bodyPr/>
          <a:lstStyle/>
          <a:p>
            <a:endParaRPr lang="id-ID"/>
          </a:p>
        </p:txBody>
      </p:sp>
      <p:sp>
        <p:nvSpPr>
          <p:cNvPr id="10" name="Picture Placeholder 3"/>
          <p:cNvSpPr>
            <a:spLocks noGrp="1"/>
          </p:cNvSpPr>
          <p:nvPr>
            <p:ph type="pic" sz="quarter" idx="17"/>
          </p:nvPr>
        </p:nvSpPr>
        <p:spPr>
          <a:xfrm>
            <a:off x="11564741" y="3103562"/>
            <a:ext cx="1808162" cy="1808163"/>
          </a:xfrm>
          <a:prstGeom prst="ellipse">
            <a:avLst/>
          </a:prstGeom>
          <a:ln w="76200">
            <a:solidFill>
              <a:schemeClr val="accent2"/>
            </a:solidFill>
          </a:ln>
        </p:spPr>
        <p:txBody>
          <a:bodyPr/>
          <a:lstStyle/>
          <a:p>
            <a:endParaRPr lang="id-ID"/>
          </a:p>
        </p:txBody>
      </p:sp>
      <p:sp>
        <p:nvSpPr>
          <p:cNvPr id="11" name="Picture Placeholder 3"/>
          <p:cNvSpPr>
            <a:spLocks noGrp="1"/>
          </p:cNvSpPr>
          <p:nvPr>
            <p:ph type="pic" sz="quarter" idx="18"/>
          </p:nvPr>
        </p:nvSpPr>
        <p:spPr>
          <a:xfrm>
            <a:off x="12713693" y="6636430"/>
            <a:ext cx="1808162" cy="1808163"/>
          </a:xfrm>
          <a:prstGeom prst="ellipse">
            <a:avLst/>
          </a:prstGeom>
          <a:ln w="76200">
            <a:solidFill>
              <a:schemeClr val="accent3"/>
            </a:solidFill>
          </a:ln>
        </p:spPr>
        <p:txBody>
          <a:bodyPr/>
          <a:lstStyle/>
          <a:p>
            <a:endParaRPr lang="id-ID"/>
          </a:p>
        </p:txBody>
      </p:sp>
      <p:sp>
        <p:nvSpPr>
          <p:cNvPr id="12" name="Picture Placeholder 3"/>
          <p:cNvSpPr>
            <a:spLocks noGrp="1"/>
          </p:cNvSpPr>
          <p:nvPr>
            <p:ph type="pic" sz="quarter" idx="19"/>
          </p:nvPr>
        </p:nvSpPr>
        <p:spPr>
          <a:xfrm>
            <a:off x="15374258" y="3871912"/>
            <a:ext cx="1808162" cy="1808163"/>
          </a:xfrm>
          <a:prstGeom prst="ellipse">
            <a:avLst/>
          </a:prstGeom>
          <a:ln w="76200">
            <a:solidFill>
              <a:schemeClr val="accent4"/>
            </a:solidFill>
          </a:ln>
        </p:spPr>
        <p:txBody>
          <a:bodyPr/>
          <a:lstStyle/>
          <a:p>
            <a:endParaRPr lang="id-ID"/>
          </a:p>
        </p:txBody>
      </p:sp>
      <p:sp>
        <p:nvSpPr>
          <p:cNvPr id="13" name="Picture Placeholder 3"/>
          <p:cNvSpPr>
            <a:spLocks noGrp="1"/>
          </p:cNvSpPr>
          <p:nvPr>
            <p:ph type="pic" sz="quarter" idx="20"/>
          </p:nvPr>
        </p:nvSpPr>
        <p:spPr>
          <a:xfrm>
            <a:off x="14942543" y="8218487"/>
            <a:ext cx="1808162" cy="1808163"/>
          </a:xfrm>
          <a:prstGeom prst="ellipse">
            <a:avLst/>
          </a:prstGeom>
          <a:ln w="76200">
            <a:solidFill>
              <a:schemeClr val="accent5"/>
            </a:solidFill>
          </a:ln>
        </p:spPr>
        <p:txBody>
          <a:bodyPr/>
          <a:lstStyle/>
          <a:p>
            <a:endParaRPr lang="id-ID"/>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7113985" y="5345832"/>
            <a:ext cx="3705225" cy="6624736"/>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371600" y="4481735"/>
            <a:ext cx="2514600" cy="4536505"/>
          </a:xfrm>
          <a:prstGeom prst="rect">
            <a:avLst/>
          </a:prstGeom>
        </p:spPr>
        <p:txBody>
          <a:bodyPr/>
          <a:lstStyle>
            <a:lvl1pPr>
              <a:defRPr>
                <a:solidFill>
                  <a:schemeClr val="bg1"/>
                </a:solidFill>
              </a:defRPr>
            </a:lvl1pPr>
          </a:lstStyle>
          <a:p>
            <a:endParaRPr lang="id-ID" dirty="0"/>
          </a:p>
        </p:txBody>
      </p:sp>
      <p:sp>
        <p:nvSpPr>
          <p:cNvPr id="8" name="Picture Placeholder 6"/>
          <p:cNvSpPr>
            <a:spLocks noGrp="1"/>
          </p:cNvSpPr>
          <p:nvPr>
            <p:ph type="pic" sz="quarter" idx="12"/>
          </p:nvPr>
        </p:nvSpPr>
        <p:spPr>
          <a:xfrm>
            <a:off x="4904959" y="4481735"/>
            <a:ext cx="2514600" cy="4536505"/>
          </a:xfrm>
          <a:prstGeom prst="rect">
            <a:avLst/>
          </a:prstGeom>
        </p:spPr>
        <p:txBody>
          <a:bodyPr/>
          <a:lstStyle>
            <a:lvl1pPr>
              <a:defRPr>
                <a:solidFill>
                  <a:schemeClr val="bg1"/>
                </a:solidFill>
              </a:defRPr>
            </a:lvl1pPr>
          </a:lstStyle>
          <a:p>
            <a:endParaRPr lang="id-ID"/>
          </a:p>
        </p:txBody>
      </p:sp>
      <p:sp>
        <p:nvSpPr>
          <p:cNvPr id="9" name="Picture Placeholder 6"/>
          <p:cNvSpPr>
            <a:spLocks noGrp="1"/>
          </p:cNvSpPr>
          <p:nvPr>
            <p:ph type="pic" sz="quarter" idx="13"/>
          </p:nvPr>
        </p:nvSpPr>
        <p:spPr>
          <a:xfrm>
            <a:off x="8446294" y="4481735"/>
            <a:ext cx="2514600" cy="4536505"/>
          </a:xfrm>
          <a:prstGeom prst="rect">
            <a:avLst/>
          </a:prstGeom>
        </p:spPr>
        <p:txBody>
          <a:bodyPr/>
          <a:lstStyle>
            <a:lvl1pPr>
              <a:defRPr>
                <a:solidFill>
                  <a:schemeClr val="bg1"/>
                </a:solidFill>
              </a:defRPr>
            </a:lvl1pPr>
          </a:lstStyle>
          <a:p>
            <a:endParaRPr lang="id-ID" dirty="0"/>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796143" y="3545632"/>
            <a:ext cx="3592286" cy="6408713"/>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6905625" y="6353944"/>
            <a:ext cx="4262438" cy="5688632"/>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1305462" y="7218040"/>
            <a:ext cx="5052536" cy="2808313"/>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1015663" y="7362056"/>
            <a:ext cx="4668441" cy="2664296"/>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rot="1244010">
            <a:off x="2394783" y="3255900"/>
            <a:ext cx="3491015" cy="6186961"/>
          </a:xfrm>
          <a:prstGeom prst="rect">
            <a:avLst/>
          </a:prstGeom>
        </p:spPr>
        <p:txBody>
          <a:bodyPr/>
          <a:lstStyle>
            <a:lvl1pPr>
              <a:defRPr>
                <a:solidFill>
                  <a:schemeClr val="bg1"/>
                </a:solidFill>
              </a:defRPr>
            </a:lvl1pPr>
          </a:lstStyle>
          <a:p>
            <a:endParaRPr lang="id-ID" dirty="0"/>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296591" y="6497960"/>
            <a:ext cx="4985147" cy="7218040"/>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1545431" y="7826375"/>
            <a:ext cx="2819400" cy="2159000"/>
          </a:xfrm>
          <a:prstGeom prst="rect">
            <a:avLst/>
          </a:prstGeom>
        </p:spPr>
        <p:txBody>
          <a:bodyPr/>
          <a:lstStyle>
            <a:lvl1pPr>
              <a:defRPr>
                <a:solidFill>
                  <a:schemeClr val="bg1"/>
                </a:solidFill>
              </a:defRPr>
            </a:lvl1pPr>
          </a:lstStyle>
          <a:p>
            <a:endParaRPr lang="id-ID"/>
          </a:p>
        </p:txBody>
      </p:sp>
      <p:sp>
        <p:nvSpPr>
          <p:cNvPr id="18" name="Picture Placeholder 13"/>
          <p:cNvSpPr>
            <a:spLocks noGrp="1"/>
          </p:cNvSpPr>
          <p:nvPr>
            <p:ph type="pic" sz="quarter" idx="12"/>
          </p:nvPr>
        </p:nvSpPr>
        <p:spPr>
          <a:xfrm>
            <a:off x="4662488" y="7826375"/>
            <a:ext cx="2819400" cy="2159000"/>
          </a:xfrm>
          <a:prstGeom prst="rect">
            <a:avLst/>
          </a:prstGeom>
        </p:spPr>
        <p:txBody>
          <a:bodyPr/>
          <a:lstStyle>
            <a:lvl1pPr>
              <a:defRPr>
                <a:solidFill>
                  <a:schemeClr val="bg1"/>
                </a:solidFill>
              </a:defRPr>
            </a:lvl1pPr>
          </a:lstStyle>
          <a:p>
            <a:endParaRPr lang="id-ID"/>
          </a:p>
        </p:txBody>
      </p:sp>
      <p:sp>
        <p:nvSpPr>
          <p:cNvPr id="19" name="Picture Placeholder 13"/>
          <p:cNvSpPr>
            <a:spLocks noGrp="1"/>
          </p:cNvSpPr>
          <p:nvPr>
            <p:ph type="pic" sz="quarter" idx="13"/>
          </p:nvPr>
        </p:nvSpPr>
        <p:spPr>
          <a:xfrm>
            <a:off x="7772400" y="7826375"/>
            <a:ext cx="2819400" cy="2159000"/>
          </a:xfrm>
          <a:prstGeom prst="rect">
            <a:avLst/>
          </a:prstGeom>
        </p:spPr>
        <p:txBody>
          <a:bodyPr/>
          <a:lstStyle>
            <a:lvl1pPr>
              <a:defRPr>
                <a:solidFill>
                  <a:schemeClr val="bg1"/>
                </a:solidFill>
              </a:defRPr>
            </a:lvl1pPr>
          </a:lstStyle>
          <a:p>
            <a:endParaRPr lang="id-ID"/>
          </a:p>
        </p:txBody>
      </p:sp>
      <p:sp>
        <p:nvSpPr>
          <p:cNvPr id="20" name="Picture Placeholder 13"/>
          <p:cNvSpPr>
            <a:spLocks noGrp="1"/>
          </p:cNvSpPr>
          <p:nvPr>
            <p:ph type="pic" sz="quarter" idx="14"/>
          </p:nvPr>
        </p:nvSpPr>
        <p:spPr>
          <a:xfrm>
            <a:off x="10927556" y="7826375"/>
            <a:ext cx="2819400" cy="2159000"/>
          </a:xfrm>
          <a:prstGeom prst="rect">
            <a:avLst/>
          </a:prstGeom>
        </p:spPr>
        <p:txBody>
          <a:bodyPr/>
          <a:lstStyle>
            <a:lvl1pPr>
              <a:defRPr>
                <a:solidFill>
                  <a:schemeClr val="bg1"/>
                </a:solidFill>
              </a:defRPr>
            </a:lvl1pPr>
          </a:lstStyle>
          <a:p>
            <a:endParaRPr lang="id-ID"/>
          </a:p>
        </p:txBody>
      </p:sp>
      <p:sp>
        <p:nvSpPr>
          <p:cNvPr id="21" name="Picture Placeholder 13"/>
          <p:cNvSpPr>
            <a:spLocks noGrp="1"/>
          </p:cNvSpPr>
          <p:nvPr>
            <p:ph type="pic" sz="quarter" idx="15"/>
          </p:nvPr>
        </p:nvSpPr>
        <p:spPr>
          <a:xfrm>
            <a:off x="14255557" y="7826375"/>
            <a:ext cx="2819400" cy="2159000"/>
          </a:xfrm>
          <a:prstGeom prst="rect">
            <a:avLst/>
          </a:prstGeom>
        </p:spPr>
        <p:txBody>
          <a:bodyPr/>
          <a:lstStyle>
            <a:lvl1pPr>
              <a:defRPr>
                <a:solidFill>
                  <a:schemeClr val="bg1"/>
                </a:solidFill>
              </a:defRPr>
            </a:lvl1pPr>
          </a:lstStyle>
          <a:p>
            <a:endParaRPr lang="id-ID"/>
          </a:p>
        </p:txBody>
      </p:sp>
      <p:sp>
        <p:nvSpPr>
          <p:cNvPr id="22" name="Picture Placeholder 13"/>
          <p:cNvSpPr>
            <a:spLocks noGrp="1"/>
          </p:cNvSpPr>
          <p:nvPr>
            <p:ph type="pic" sz="quarter" idx="16"/>
          </p:nvPr>
        </p:nvSpPr>
        <p:spPr>
          <a:xfrm>
            <a:off x="1545431" y="10417721"/>
            <a:ext cx="2819400" cy="2159000"/>
          </a:xfrm>
          <a:prstGeom prst="rect">
            <a:avLst/>
          </a:prstGeom>
        </p:spPr>
        <p:txBody>
          <a:bodyPr/>
          <a:lstStyle>
            <a:lvl1pPr>
              <a:defRPr>
                <a:solidFill>
                  <a:schemeClr val="bg1"/>
                </a:solidFill>
              </a:defRPr>
            </a:lvl1pPr>
          </a:lstStyle>
          <a:p>
            <a:endParaRPr lang="id-ID"/>
          </a:p>
        </p:txBody>
      </p:sp>
      <p:sp>
        <p:nvSpPr>
          <p:cNvPr id="23" name="Picture Placeholder 13"/>
          <p:cNvSpPr>
            <a:spLocks noGrp="1"/>
          </p:cNvSpPr>
          <p:nvPr>
            <p:ph type="pic" sz="quarter" idx="17"/>
          </p:nvPr>
        </p:nvSpPr>
        <p:spPr>
          <a:xfrm>
            <a:off x="4662488" y="10417721"/>
            <a:ext cx="2819400" cy="2159000"/>
          </a:xfrm>
          <a:prstGeom prst="rect">
            <a:avLst/>
          </a:prstGeom>
        </p:spPr>
        <p:txBody>
          <a:bodyPr/>
          <a:lstStyle>
            <a:lvl1pPr>
              <a:defRPr>
                <a:solidFill>
                  <a:schemeClr val="bg1"/>
                </a:solidFill>
              </a:defRPr>
            </a:lvl1pPr>
          </a:lstStyle>
          <a:p>
            <a:endParaRPr lang="id-ID"/>
          </a:p>
        </p:txBody>
      </p:sp>
      <p:sp>
        <p:nvSpPr>
          <p:cNvPr id="24" name="Picture Placeholder 13"/>
          <p:cNvSpPr>
            <a:spLocks noGrp="1"/>
          </p:cNvSpPr>
          <p:nvPr>
            <p:ph type="pic" sz="quarter" idx="18"/>
          </p:nvPr>
        </p:nvSpPr>
        <p:spPr>
          <a:xfrm>
            <a:off x="7772400" y="10417721"/>
            <a:ext cx="2819400" cy="2159000"/>
          </a:xfrm>
          <a:prstGeom prst="rect">
            <a:avLst/>
          </a:prstGeom>
        </p:spPr>
        <p:txBody>
          <a:bodyPr/>
          <a:lstStyle>
            <a:lvl1pPr>
              <a:defRPr>
                <a:solidFill>
                  <a:schemeClr val="bg1"/>
                </a:solidFill>
              </a:defRPr>
            </a:lvl1pPr>
          </a:lstStyle>
          <a:p>
            <a:endParaRPr lang="id-ID"/>
          </a:p>
        </p:txBody>
      </p:sp>
      <p:sp>
        <p:nvSpPr>
          <p:cNvPr id="25" name="Picture Placeholder 13"/>
          <p:cNvSpPr>
            <a:spLocks noGrp="1"/>
          </p:cNvSpPr>
          <p:nvPr>
            <p:ph type="pic" sz="quarter" idx="19"/>
          </p:nvPr>
        </p:nvSpPr>
        <p:spPr>
          <a:xfrm>
            <a:off x="10999197" y="10417721"/>
            <a:ext cx="2819400" cy="2159000"/>
          </a:xfrm>
          <a:prstGeom prst="rect">
            <a:avLst/>
          </a:prstGeom>
        </p:spPr>
        <p:txBody>
          <a:bodyPr/>
          <a:lstStyle>
            <a:lvl1pPr>
              <a:defRPr>
                <a:solidFill>
                  <a:schemeClr val="bg1"/>
                </a:solidFill>
              </a:defRPr>
            </a:lvl1pPr>
          </a:lstStyle>
          <a:p>
            <a:endParaRPr lang="id-ID"/>
          </a:p>
        </p:txBody>
      </p:sp>
      <p:sp>
        <p:nvSpPr>
          <p:cNvPr id="26" name="Picture Placeholder 13"/>
          <p:cNvSpPr>
            <a:spLocks noGrp="1"/>
          </p:cNvSpPr>
          <p:nvPr>
            <p:ph type="pic" sz="quarter" idx="20"/>
          </p:nvPr>
        </p:nvSpPr>
        <p:spPr>
          <a:xfrm>
            <a:off x="14255557" y="10417721"/>
            <a:ext cx="2819400" cy="2159000"/>
          </a:xfrm>
          <a:prstGeom prst="rect">
            <a:avLst/>
          </a:prstGeom>
        </p:spPr>
        <p:txBody>
          <a:bodyPr/>
          <a:lstStyle>
            <a:lvl1pPr>
              <a:defRPr>
                <a:solidFill>
                  <a:schemeClr val="bg1"/>
                </a:solidFill>
              </a:defRPr>
            </a:lvl1p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951310" y="7608888"/>
            <a:ext cx="2819400" cy="2159000"/>
          </a:xfrm>
          <a:prstGeom prst="rect">
            <a:avLst/>
          </a:prstGeom>
        </p:spPr>
        <p:txBody>
          <a:bodyPr/>
          <a:lstStyle>
            <a:lvl1pPr>
              <a:defRPr>
                <a:solidFill>
                  <a:schemeClr val="bg1"/>
                </a:solidFill>
              </a:defRPr>
            </a:lvl1pPr>
          </a:lstStyle>
          <a:p>
            <a:endParaRPr lang="id-ID"/>
          </a:p>
        </p:txBody>
      </p:sp>
      <p:sp>
        <p:nvSpPr>
          <p:cNvPr id="14" name="Picture Placeholder 12"/>
          <p:cNvSpPr>
            <a:spLocks noGrp="1"/>
          </p:cNvSpPr>
          <p:nvPr>
            <p:ph type="pic" sz="quarter" idx="13"/>
          </p:nvPr>
        </p:nvSpPr>
        <p:spPr>
          <a:xfrm>
            <a:off x="4036927" y="7608888"/>
            <a:ext cx="2819400" cy="2159000"/>
          </a:xfrm>
          <a:prstGeom prst="rect">
            <a:avLst/>
          </a:prstGeom>
        </p:spPr>
        <p:txBody>
          <a:bodyPr/>
          <a:lstStyle>
            <a:lvl1pPr>
              <a:defRPr>
                <a:solidFill>
                  <a:schemeClr val="bg1"/>
                </a:solidFill>
              </a:defRPr>
            </a:lvl1pPr>
          </a:lstStyle>
          <a:p>
            <a:endParaRPr lang="id-ID"/>
          </a:p>
        </p:txBody>
      </p:sp>
      <p:sp>
        <p:nvSpPr>
          <p:cNvPr id="15" name="Picture Placeholder 12"/>
          <p:cNvSpPr>
            <a:spLocks noGrp="1"/>
          </p:cNvSpPr>
          <p:nvPr>
            <p:ph type="pic" sz="quarter" idx="14"/>
          </p:nvPr>
        </p:nvSpPr>
        <p:spPr>
          <a:xfrm>
            <a:off x="7123510" y="7608888"/>
            <a:ext cx="2819400" cy="2159000"/>
          </a:xfrm>
          <a:prstGeom prst="rect">
            <a:avLst/>
          </a:prstGeom>
        </p:spPr>
        <p:txBody>
          <a:bodyPr/>
          <a:lstStyle>
            <a:lvl1pPr>
              <a:defRPr>
                <a:solidFill>
                  <a:schemeClr val="bg1"/>
                </a:solidFill>
              </a:defRPr>
            </a:lvl1pPr>
          </a:lstStyle>
          <a:p>
            <a:endParaRPr lang="id-ID"/>
          </a:p>
        </p:txBody>
      </p:sp>
      <p:sp>
        <p:nvSpPr>
          <p:cNvPr id="16" name="Picture Placeholder 12"/>
          <p:cNvSpPr>
            <a:spLocks noGrp="1"/>
          </p:cNvSpPr>
          <p:nvPr>
            <p:ph type="pic" sz="quarter" idx="15"/>
          </p:nvPr>
        </p:nvSpPr>
        <p:spPr>
          <a:xfrm>
            <a:off x="951310" y="10085388"/>
            <a:ext cx="2819400" cy="2159000"/>
          </a:xfrm>
          <a:prstGeom prst="rect">
            <a:avLst/>
          </a:prstGeom>
        </p:spPr>
        <p:txBody>
          <a:bodyPr/>
          <a:lstStyle>
            <a:lvl1pPr>
              <a:defRPr>
                <a:solidFill>
                  <a:schemeClr val="bg1"/>
                </a:solidFill>
              </a:defRPr>
            </a:lvl1pPr>
          </a:lstStyle>
          <a:p>
            <a:endParaRPr lang="id-ID"/>
          </a:p>
        </p:txBody>
      </p:sp>
      <p:sp>
        <p:nvSpPr>
          <p:cNvPr id="17" name="Picture Placeholder 12"/>
          <p:cNvSpPr>
            <a:spLocks noGrp="1"/>
          </p:cNvSpPr>
          <p:nvPr>
            <p:ph type="pic" sz="quarter" idx="16"/>
          </p:nvPr>
        </p:nvSpPr>
        <p:spPr>
          <a:xfrm>
            <a:off x="4036927" y="10085388"/>
            <a:ext cx="2819400" cy="2159000"/>
          </a:xfrm>
          <a:prstGeom prst="rect">
            <a:avLst/>
          </a:prstGeom>
        </p:spPr>
        <p:txBody>
          <a:bodyPr/>
          <a:lstStyle>
            <a:lvl1pPr>
              <a:defRPr>
                <a:solidFill>
                  <a:schemeClr val="bg1"/>
                </a:solidFill>
              </a:defRPr>
            </a:lvl1pPr>
          </a:lstStyle>
          <a:p>
            <a:endParaRPr lang="id-ID"/>
          </a:p>
        </p:txBody>
      </p:sp>
      <p:sp>
        <p:nvSpPr>
          <p:cNvPr id="18" name="Picture Placeholder 12"/>
          <p:cNvSpPr>
            <a:spLocks noGrp="1"/>
          </p:cNvSpPr>
          <p:nvPr>
            <p:ph type="pic" sz="quarter" idx="17"/>
          </p:nvPr>
        </p:nvSpPr>
        <p:spPr>
          <a:xfrm>
            <a:off x="7123510" y="10085388"/>
            <a:ext cx="2819400" cy="2159000"/>
          </a:xfrm>
          <a:prstGeom prst="rect">
            <a:avLst/>
          </a:prstGeom>
        </p:spPr>
        <p:txBody>
          <a:bodyPr/>
          <a:lstStyle>
            <a:lvl1pPr>
              <a:defRPr>
                <a:solidFill>
                  <a:schemeClr val="bg1"/>
                </a:solidFill>
              </a:defRPr>
            </a:lvl1pPr>
          </a:lstStyle>
          <a:p>
            <a:endParaRPr lang="id-ID"/>
          </a:p>
        </p:txBody>
      </p:sp>
      <p:sp>
        <p:nvSpPr>
          <p:cNvPr id="11" name="Picture Placeholder 10"/>
          <p:cNvSpPr>
            <a:spLocks noGrp="1"/>
          </p:cNvSpPr>
          <p:nvPr>
            <p:ph type="pic" sz="quarter" idx="11"/>
          </p:nvPr>
        </p:nvSpPr>
        <p:spPr>
          <a:xfrm>
            <a:off x="11250216" y="0"/>
            <a:ext cx="7037784"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11143060" y="0"/>
            <a:ext cx="7144940"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5339" y="0"/>
            <a:ext cx="7144940" cy="13716000"/>
          </a:xfrm>
          <a:prstGeom prst="rect">
            <a:avLst/>
          </a:prstGeom>
        </p:spPr>
        <p:txBody>
          <a:bodyPr/>
          <a:lstStyle>
            <a:lvl1pPr>
              <a:defRPr>
                <a:solidFill>
                  <a:schemeClr val="bg1"/>
                </a:solidFill>
              </a:defRPr>
            </a:lvl1pPr>
          </a:lstStyle>
          <a:p>
            <a:endParaRPr lang="id-ID"/>
          </a:p>
        </p:txBody>
      </p:sp>
      <p:sp>
        <p:nvSpPr>
          <p:cNvPr id="3" name="Footer Placeholder 2"/>
          <p:cNvSpPr>
            <a:spLocks noGrp="1"/>
          </p:cNvSpPr>
          <p:nvPr>
            <p:ph type="ftr" sz="quarter" idx="10"/>
          </p:nvPr>
        </p:nvSpPr>
        <p:spPr/>
        <p:txBody>
          <a:bodyPr/>
          <a:lstStyle>
            <a:lvl1pPr>
              <a:defRPr>
                <a:solidFill>
                  <a:schemeClr val="bg1"/>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4" name="Picture Placeholder 2"/>
          <p:cNvSpPr>
            <a:spLocks noGrp="1"/>
          </p:cNvSpPr>
          <p:nvPr>
            <p:ph type="pic" sz="quarter" idx="13"/>
          </p:nvPr>
        </p:nvSpPr>
        <p:spPr>
          <a:xfrm>
            <a:off x="1284089" y="5783461"/>
            <a:ext cx="2147888" cy="2147888"/>
          </a:xfrm>
          <a:prstGeom prst="ellipse">
            <a:avLst/>
          </a:prstGeom>
        </p:spPr>
        <p:txBody>
          <a:bodyPr/>
          <a:lstStyle/>
          <a:p>
            <a:endParaRPr lang="id-ID"/>
          </a:p>
        </p:txBody>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6" name="Picture Placeholder 2"/>
          <p:cNvSpPr>
            <a:spLocks noGrp="1"/>
          </p:cNvSpPr>
          <p:nvPr>
            <p:ph type="pic" sz="quarter" idx="13"/>
          </p:nvPr>
        </p:nvSpPr>
        <p:spPr>
          <a:xfrm>
            <a:off x="1284089" y="4124920"/>
            <a:ext cx="2147888" cy="2147888"/>
          </a:xfrm>
          <a:prstGeom prst="ellipse">
            <a:avLst/>
          </a:prstGeom>
        </p:spPr>
        <p:txBody>
          <a:bodyPr/>
          <a:lstStyle/>
          <a:p>
            <a:endParaRPr lang="id-ID"/>
          </a:p>
        </p:txBody>
      </p:sp>
      <p:sp>
        <p:nvSpPr>
          <p:cNvPr id="11" name="Picture Placeholder 2"/>
          <p:cNvSpPr>
            <a:spLocks noGrp="1"/>
          </p:cNvSpPr>
          <p:nvPr>
            <p:ph type="pic" sz="quarter" idx="14"/>
          </p:nvPr>
        </p:nvSpPr>
        <p:spPr>
          <a:xfrm>
            <a:off x="1284089" y="8083748"/>
            <a:ext cx="2147888" cy="2147888"/>
          </a:xfrm>
          <a:prstGeom prst="ellipse">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4" name="AutoShape 3"/>
          <p:cNvSpPr>
            <a:spLocks/>
          </p:cNvSpPr>
          <p:nvPr userDrawn="1"/>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3" name="Picture Placeholder 2"/>
          <p:cNvSpPr>
            <a:spLocks noGrp="1"/>
          </p:cNvSpPr>
          <p:nvPr>
            <p:ph type="pic" sz="quarter" idx="11"/>
          </p:nvPr>
        </p:nvSpPr>
        <p:spPr>
          <a:xfrm>
            <a:off x="1284089" y="8083748"/>
            <a:ext cx="2147888" cy="2147888"/>
          </a:xfrm>
          <a:prstGeom prst="ellipse">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tx2"/>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7631113" y="1528763"/>
            <a:ext cx="3025775" cy="3025775"/>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438150" rtl="0" eaLnBrk="0" fontAlgn="base" hangingPunct="0">
        <a:spcBef>
          <a:spcPct val="0"/>
        </a:spcBef>
        <a:spcAft>
          <a:spcPct val="0"/>
        </a:spcAft>
        <a:defRPr sz="8400">
          <a:solidFill>
            <a:srgbClr val="000000"/>
          </a:solidFill>
          <a:latin typeface="+mj-lt"/>
          <a:ea typeface="MS PGothic" panose="020B0600070205080204" pitchFamily="34" charset="-128"/>
          <a:cs typeface="+mj-cs"/>
          <a:sym typeface="Helvetica Light" charset="0"/>
        </a:defRPr>
      </a:lvl1pPr>
      <a:lvl2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2pPr>
      <a:lvl3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3pPr>
      <a:lvl4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4pPr>
      <a:lvl5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2054" name="Rectangle 6"/>
          <p:cNvSpPr>
            <a:spLocks noGrp="1"/>
          </p:cNvSpPr>
          <p:nvPr>
            <p:ph type="sldNum" sz="quarter" idx="2"/>
          </p:nvPr>
        </p:nvSpPr>
        <p:spPr bwMode="auto">
          <a:xfrm>
            <a:off x="16728281" y="1135063"/>
            <a:ext cx="563166" cy="3302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algn="ctr" defTabSz="438150">
              <a:lnSpc>
                <a:spcPct val="100000"/>
              </a:lnSpc>
              <a:defRPr>
                <a:solidFill>
                  <a:schemeClr val="bg1"/>
                </a:solidFill>
                <a:latin typeface="Roboto Light" panose="02000000000000000000" pitchFamily="2" charset="0"/>
              </a:defRPr>
            </a:lvl1pPr>
          </a:lstStyle>
          <a:p>
            <a:fld id="{47DE0334-7AD9-47D6-A6CF-E3827AE7956F}" type="slidenum">
              <a:rPr lang="en-US" smtClean="0"/>
              <a:pPr/>
              <a:t>‹#›</a:t>
            </a:fld>
            <a:endParaRPr lang="en-US" sz="1500" dirty="0"/>
          </a:p>
        </p:txBody>
      </p:sp>
      <p:sp>
        <p:nvSpPr>
          <p:cNvPr id="2056" name="Line 8"/>
          <p:cNvSpPr>
            <a:spLocks noChangeShapeType="1"/>
          </p:cNvSpPr>
          <p:nvPr/>
        </p:nvSpPr>
        <p:spPr bwMode="auto">
          <a:xfrm>
            <a:off x="951310" y="2565400"/>
            <a:ext cx="16384190"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22" name="AutoShape 9"/>
          <p:cNvSpPr>
            <a:spLocks/>
          </p:cNvSpPr>
          <p:nvPr userDrawn="1"/>
        </p:nvSpPr>
        <p:spPr bwMode="auto">
          <a:xfrm>
            <a:off x="2849786" y="13035555"/>
            <a:ext cx="223222" cy="211139"/>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3" name="AutoShape 10"/>
          <p:cNvSpPr>
            <a:spLocks/>
          </p:cNvSpPr>
          <p:nvPr userDrawn="1"/>
        </p:nvSpPr>
        <p:spPr bwMode="auto">
          <a:xfrm flipH="1">
            <a:off x="2257887" y="13033344"/>
            <a:ext cx="222828" cy="24986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4" name="AutoShape 11"/>
          <p:cNvSpPr>
            <a:spLocks/>
          </p:cNvSpPr>
          <p:nvPr userDrawn="1"/>
        </p:nvSpPr>
        <p:spPr bwMode="auto">
          <a:xfrm>
            <a:off x="1647755" y="13057133"/>
            <a:ext cx="311326" cy="211139"/>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5" name="AutoShape 12"/>
          <p:cNvSpPr>
            <a:spLocks/>
          </p:cNvSpPr>
          <p:nvPr userDrawn="1"/>
        </p:nvSpPr>
        <p:spPr bwMode="auto">
          <a:xfrm>
            <a:off x="1165012" y="13007320"/>
            <a:ext cx="101203"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6" name="Oval 25"/>
          <p:cNvSpPr/>
          <p:nvPr userDrawn="1"/>
        </p:nvSpPr>
        <p:spPr bwMode="auto">
          <a:xfrm>
            <a:off x="977987"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7" name="Oval 26"/>
          <p:cNvSpPr/>
          <p:nvPr userDrawn="1"/>
        </p:nvSpPr>
        <p:spPr bwMode="auto">
          <a:xfrm>
            <a:off x="1550194"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8" name="Oval 27"/>
          <p:cNvSpPr/>
          <p:nvPr userDrawn="1"/>
        </p:nvSpPr>
        <p:spPr bwMode="auto">
          <a:xfrm>
            <a:off x="2134548"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29" name="Oval 28"/>
          <p:cNvSpPr/>
          <p:nvPr userDrawn="1"/>
        </p:nvSpPr>
        <p:spPr bwMode="auto">
          <a:xfrm>
            <a:off x="2733142" y="12906672"/>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30" name="Oval 29"/>
          <p:cNvSpPr/>
          <p:nvPr userDrawn="1"/>
        </p:nvSpPr>
        <p:spPr bwMode="auto">
          <a:xfrm>
            <a:off x="16649824" y="938536"/>
            <a:ext cx="720080" cy="720080"/>
          </a:xfrm>
          <a:prstGeom prst="ellipse">
            <a:avLst/>
          </a:prstGeom>
          <a:noFill/>
          <a:ln w="25400" cap="flat" cmpd="sng" algn="ctr">
            <a:solidFill>
              <a:schemeClr val="bg2"/>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438150" rtl="0" eaLnBrk="0" fontAlgn="base" hangingPunct="0">
        <a:spcBef>
          <a:spcPct val="0"/>
        </a:spcBef>
        <a:spcAft>
          <a:spcPct val="0"/>
        </a:spcAft>
        <a:defRPr sz="4500">
          <a:solidFill>
            <a:schemeClr val="bg1"/>
          </a:solidFill>
          <a:latin typeface="Roboto Bold"/>
          <a:ea typeface="MS PGothic" panose="020B0600070205080204" pitchFamily="34" charset="-128"/>
          <a:cs typeface="Roboto Bold"/>
          <a:sym typeface="Helvetica Light" charset="0"/>
        </a:defRPr>
      </a:lvl1pPr>
      <a:lvl2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2pPr>
      <a:lvl3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3pPr>
      <a:lvl4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4pPr>
      <a:lvl5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11193270" y="12912725"/>
            <a:ext cx="6172200" cy="730250"/>
          </a:xfrm>
          <a:prstGeom prst="rect">
            <a:avLst/>
          </a:prstGeom>
        </p:spPr>
        <p:txBody>
          <a:bodyPr vert="horz" lIns="91440" tIns="45720" rIns="91440" bIns="45720" rtlCol="0" anchor="ctr"/>
          <a:lstStyle>
            <a:lvl1pPr algn="r">
              <a:defRPr sz="1350">
                <a:solidFill>
                  <a:schemeClr val="bg1"/>
                </a:solidFill>
              </a:defRPr>
            </a:lvl1pPr>
          </a:lstStyle>
          <a:p>
            <a:r>
              <a:rPr lang="id-ID" smtClean="0"/>
              <a:t>International Business Plan</a:t>
            </a:r>
            <a:endParaRPr lang="id-ID" dirty="0"/>
          </a:p>
        </p:txBody>
      </p:sp>
      <p:sp>
        <p:nvSpPr>
          <p:cNvPr id="12" name="AutoShape 9"/>
          <p:cNvSpPr>
            <a:spLocks/>
          </p:cNvSpPr>
          <p:nvPr userDrawn="1"/>
        </p:nvSpPr>
        <p:spPr bwMode="auto">
          <a:xfrm>
            <a:off x="2849786" y="13035555"/>
            <a:ext cx="223222" cy="211139"/>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3" name="AutoShape 10"/>
          <p:cNvSpPr>
            <a:spLocks/>
          </p:cNvSpPr>
          <p:nvPr userDrawn="1"/>
        </p:nvSpPr>
        <p:spPr bwMode="auto">
          <a:xfrm flipH="1">
            <a:off x="2257887" y="13033344"/>
            <a:ext cx="222828" cy="24986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4" name="AutoShape 11"/>
          <p:cNvSpPr>
            <a:spLocks/>
          </p:cNvSpPr>
          <p:nvPr userDrawn="1"/>
        </p:nvSpPr>
        <p:spPr bwMode="auto">
          <a:xfrm>
            <a:off x="1647755" y="13057133"/>
            <a:ext cx="311326" cy="211139"/>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5" name="AutoShape 12"/>
          <p:cNvSpPr>
            <a:spLocks/>
          </p:cNvSpPr>
          <p:nvPr userDrawn="1"/>
        </p:nvSpPr>
        <p:spPr bwMode="auto">
          <a:xfrm>
            <a:off x="1165012" y="13007320"/>
            <a:ext cx="101203"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6" name="Oval 15"/>
          <p:cNvSpPr/>
          <p:nvPr userDrawn="1"/>
        </p:nvSpPr>
        <p:spPr bwMode="auto">
          <a:xfrm>
            <a:off x="977987"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7" name="Oval 16"/>
          <p:cNvSpPr/>
          <p:nvPr userDrawn="1"/>
        </p:nvSpPr>
        <p:spPr bwMode="auto">
          <a:xfrm>
            <a:off x="1550194"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8" name="Oval 17"/>
          <p:cNvSpPr/>
          <p:nvPr userDrawn="1"/>
        </p:nvSpPr>
        <p:spPr bwMode="auto">
          <a:xfrm>
            <a:off x="2134548" y="12908600"/>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9" name="Oval 18"/>
          <p:cNvSpPr/>
          <p:nvPr userDrawn="1"/>
        </p:nvSpPr>
        <p:spPr bwMode="auto">
          <a:xfrm>
            <a:off x="2733142" y="12906672"/>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438150" rtl="0" eaLnBrk="0" fontAlgn="base" hangingPunct="0">
        <a:spcBef>
          <a:spcPct val="0"/>
        </a:spcBef>
        <a:spcAft>
          <a:spcPct val="0"/>
        </a:spcAft>
        <a:defRPr sz="8400">
          <a:solidFill>
            <a:srgbClr val="000000"/>
          </a:solidFill>
          <a:latin typeface="+mj-lt"/>
          <a:ea typeface="MS PGothic" panose="020B0600070205080204" pitchFamily="34" charset="-128"/>
          <a:cs typeface="+mj-cs"/>
          <a:sym typeface="Helvetica Light" charset="0"/>
        </a:defRPr>
      </a:lvl1pPr>
      <a:lvl2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2pPr>
      <a:lvl3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3pPr>
      <a:lvl4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4pPr>
      <a:lvl5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1.xml"/><Relationship Id="rId5" Type="http://schemas.openxmlformats.org/officeDocument/2006/relationships/image" Target="../media/image12.png"/><Relationship Id="rId4" Type="http://schemas.openxmlformats.org/officeDocument/2006/relationships/image" Target="../media/image11.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3.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800"/>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9142810" y="6879432"/>
            <a:ext cx="0" cy="155971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9142810" y="4720829"/>
            <a:ext cx="3187303" cy="1691878"/>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4337" name="AutoShape 1"/>
          <p:cNvSpPr>
            <a:spLocks/>
          </p:cNvSpPr>
          <p:nvPr/>
        </p:nvSpPr>
        <p:spPr bwMode="auto">
          <a:xfrm>
            <a:off x="1347788" y="6606778"/>
            <a:ext cx="5707856" cy="2271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347788" y="4907756"/>
            <a:ext cx="5707856" cy="1504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See Our</a:t>
            </a:r>
          </a:p>
          <a:p>
            <a:pPr defTabSz="438150">
              <a:lnSpc>
                <a:spcPct val="100000"/>
              </a:lnSpc>
              <a:defRPr/>
            </a:pPr>
            <a:r>
              <a:rPr lang="en-US" sz="4500" dirty="0">
                <a:solidFill>
                  <a:schemeClr val="bg1"/>
                </a:solidFill>
                <a:latin typeface="Roboto" charset="0"/>
                <a:ea typeface="ＭＳ Ｐゴシック" charset="0"/>
                <a:cs typeface="Roboto" charset="0"/>
                <a:sym typeface="Roboto" charset="0"/>
              </a:rPr>
              <a:t>Company Timeline</a:t>
            </a:r>
            <a:endParaRPr lang="en-US" sz="1800" dirty="0">
              <a:solidFill>
                <a:schemeClr val="bg1"/>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8676085" y="6412706"/>
            <a:ext cx="934640" cy="93464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4342" name="AutoShape 6"/>
          <p:cNvSpPr>
            <a:spLocks/>
          </p:cNvSpPr>
          <p:nvPr/>
        </p:nvSpPr>
        <p:spPr bwMode="auto">
          <a:xfrm>
            <a:off x="8857060" y="6735366"/>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2013</a:t>
            </a:r>
            <a:endParaRPr lang="en-US" sz="1800" dirty="0">
              <a:solidFill>
                <a:schemeClr val="tx2"/>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8527257" y="8439151"/>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45" name="AutoShape 9"/>
          <p:cNvSpPr>
            <a:spLocks/>
          </p:cNvSpPr>
          <p:nvPr/>
        </p:nvSpPr>
        <p:spPr bwMode="auto">
          <a:xfrm>
            <a:off x="10987087" y="8608219"/>
            <a:ext cx="5329238"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10989469" y="8101013"/>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Love What You do</a:t>
            </a:r>
            <a:endParaRPr lang="en-US" sz="1800"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8847535" y="8798719"/>
            <a:ext cx="591740" cy="513160"/>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4348" name="AutoShape 12"/>
          <p:cNvSpPr>
            <a:spLocks/>
          </p:cNvSpPr>
          <p:nvPr/>
        </p:nvSpPr>
        <p:spPr bwMode="auto">
          <a:xfrm>
            <a:off x="9610725" y="6879431"/>
            <a:ext cx="8677275" cy="0"/>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cubicBezTo>
                  <a:pt x="14400" y="14400"/>
                  <a:pt x="7200" y="7200"/>
                  <a:pt x="0" y="0"/>
                </a:cubicBezTo>
              </a:path>
            </a:pathLst>
          </a:custGeom>
          <a:solidFill>
            <a:schemeClr val="accent1"/>
          </a:solidFill>
          <a:ln w="50800" cap="flat" cmpd="sng">
            <a:solidFill>
              <a:schemeClr val="accent1"/>
            </a:solidFill>
            <a:prstDash val="solid"/>
            <a:miter lim="0"/>
            <a:headEnd/>
            <a:tailEnd/>
          </a:ln>
          <a:effectLst/>
          <a:extLst/>
        </p:spPr>
        <p:txBody>
          <a:bodyPr/>
          <a:lstStyle/>
          <a:p>
            <a:endParaRPr lang="id-ID" sz="1800">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12330113" y="3396854"/>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1500">
                <a:solidFill>
                  <a:schemeClr val="bg1"/>
                </a:solidFill>
              </a:rPr>
              <a:pPr algn="ctr" eaLnBrk="1">
                <a:lnSpc>
                  <a:spcPct val="100000"/>
                </a:lnSpc>
              </a:pPr>
              <a:t>100</a:t>
            </a:fld>
            <a:endParaRPr lang="en-US" sz="1800">
              <a:solidFill>
                <a:schemeClr val="bg1"/>
              </a:solidFill>
            </a:endParaRPr>
          </a:p>
        </p:txBody>
      </p:sp>
      <p:sp>
        <p:nvSpPr>
          <p:cNvPr id="106500" name="AutoShape 4"/>
          <p:cNvSpPr>
            <a:spLocks/>
          </p:cNvSpPr>
          <p:nvPr/>
        </p:nvSpPr>
        <p:spPr bwMode="auto">
          <a:xfrm>
            <a:off x="6484144" y="4850607"/>
            <a:ext cx="5318522" cy="5318522"/>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06501" name="AutoShape 5"/>
          <p:cNvSpPr>
            <a:spLocks/>
          </p:cNvSpPr>
          <p:nvPr/>
        </p:nvSpPr>
        <p:spPr bwMode="auto">
          <a:xfrm>
            <a:off x="6706791" y="5073254"/>
            <a:ext cx="4873228" cy="4873228"/>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6502" name="AutoShape 6"/>
          <p:cNvSpPr>
            <a:spLocks/>
          </p:cNvSpPr>
          <p:nvPr/>
        </p:nvSpPr>
        <p:spPr bwMode="auto">
          <a:xfrm rot="5400000">
            <a:off x="11449051" y="7042548"/>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3" name="AutoShape 7"/>
          <p:cNvSpPr>
            <a:spLocks/>
          </p:cNvSpPr>
          <p:nvPr/>
        </p:nvSpPr>
        <p:spPr bwMode="auto">
          <a:xfrm rot="5400000">
            <a:off x="5854304" y="7042548"/>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4" name="AutoShape 8"/>
          <p:cNvSpPr>
            <a:spLocks/>
          </p:cNvSpPr>
          <p:nvPr/>
        </p:nvSpPr>
        <p:spPr bwMode="auto">
          <a:xfrm rot="2700000">
            <a:off x="10630496" y="5064324"/>
            <a:ext cx="982266" cy="983456"/>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5" name="AutoShape 9"/>
          <p:cNvSpPr>
            <a:spLocks/>
          </p:cNvSpPr>
          <p:nvPr/>
        </p:nvSpPr>
        <p:spPr bwMode="auto">
          <a:xfrm rot="2700000">
            <a:off x="6673454" y="9021367"/>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6" name="AutoShape 10"/>
          <p:cNvSpPr>
            <a:spLocks/>
          </p:cNvSpPr>
          <p:nvPr/>
        </p:nvSpPr>
        <p:spPr bwMode="auto">
          <a:xfrm rot="8100000">
            <a:off x="10629901" y="9021367"/>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7" name="AutoShape 11"/>
          <p:cNvSpPr>
            <a:spLocks/>
          </p:cNvSpPr>
          <p:nvPr/>
        </p:nvSpPr>
        <p:spPr bwMode="auto">
          <a:xfrm rot="8100000">
            <a:off x="6673454" y="5064919"/>
            <a:ext cx="983456" cy="982266"/>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6508" name="AutoShape 12"/>
          <p:cNvSpPr>
            <a:spLocks/>
          </p:cNvSpPr>
          <p:nvPr/>
        </p:nvSpPr>
        <p:spPr bwMode="auto">
          <a:xfrm>
            <a:off x="6900863" y="5351860"/>
            <a:ext cx="532210" cy="490538"/>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966" tIns="38966" rIns="38966" bIns="38966" anchor="ctr"/>
          <a:lstStyle/>
          <a:p>
            <a:endParaRPr lang="id-ID" sz="1800">
              <a:solidFill>
                <a:schemeClr val="bg1"/>
              </a:solidFill>
            </a:endParaRPr>
          </a:p>
        </p:txBody>
      </p:sp>
      <p:sp>
        <p:nvSpPr>
          <p:cNvPr id="106509" name="AutoShape 13"/>
          <p:cNvSpPr>
            <a:spLocks/>
          </p:cNvSpPr>
          <p:nvPr/>
        </p:nvSpPr>
        <p:spPr bwMode="auto">
          <a:xfrm>
            <a:off x="11705035" y="7319963"/>
            <a:ext cx="471488" cy="428625"/>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6510" name="AutoShape 14"/>
          <p:cNvSpPr>
            <a:spLocks/>
          </p:cNvSpPr>
          <p:nvPr/>
        </p:nvSpPr>
        <p:spPr bwMode="auto">
          <a:xfrm>
            <a:off x="6933010" y="9278542"/>
            <a:ext cx="466725" cy="467915"/>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38966" tIns="38966" rIns="38966" bIns="38966" anchor="ctr"/>
          <a:lstStyle/>
          <a:p>
            <a:endParaRPr lang="id-ID" sz="1800">
              <a:solidFill>
                <a:schemeClr val="bg1"/>
              </a:solidFill>
            </a:endParaRPr>
          </a:p>
        </p:txBody>
      </p:sp>
      <p:sp>
        <p:nvSpPr>
          <p:cNvPr id="106511" name="AutoShape 15"/>
          <p:cNvSpPr>
            <a:spLocks/>
          </p:cNvSpPr>
          <p:nvPr/>
        </p:nvSpPr>
        <p:spPr bwMode="auto">
          <a:xfrm>
            <a:off x="10859691" y="9297591"/>
            <a:ext cx="521494" cy="419100"/>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38966" tIns="38966" rIns="38966" bIns="38966" anchor="ctr"/>
          <a:lstStyle/>
          <a:p>
            <a:endParaRPr lang="id-ID" sz="1800">
              <a:solidFill>
                <a:schemeClr val="bg1"/>
              </a:solidFill>
            </a:endParaRPr>
          </a:p>
        </p:txBody>
      </p:sp>
      <p:sp>
        <p:nvSpPr>
          <p:cNvPr id="106512" name="AutoShape 16"/>
          <p:cNvSpPr>
            <a:spLocks/>
          </p:cNvSpPr>
          <p:nvPr/>
        </p:nvSpPr>
        <p:spPr bwMode="auto">
          <a:xfrm>
            <a:off x="10891838" y="5334000"/>
            <a:ext cx="466725" cy="466725"/>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tx2"/>
          </a:solidFill>
          <a:ln>
            <a:noFill/>
          </a:ln>
          <a:effectLst/>
          <a:extLst/>
        </p:spPr>
        <p:txBody>
          <a:bodyPr lIns="38966" tIns="38966" rIns="38966" bIns="38966" anchor="ctr"/>
          <a:lstStyle/>
          <a:p>
            <a:endParaRPr lang="id-ID" sz="1800">
              <a:solidFill>
                <a:schemeClr val="bg1"/>
              </a:solidFill>
            </a:endParaRPr>
          </a:p>
        </p:txBody>
      </p:sp>
      <p:sp>
        <p:nvSpPr>
          <p:cNvPr id="106513" name="AutoShape 17"/>
          <p:cNvSpPr>
            <a:spLocks/>
          </p:cNvSpPr>
          <p:nvPr/>
        </p:nvSpPr>
        <p:spPr bwMode="auto">
          <a:xfrm>
            <a:off x="6107906" y="7324725"/>
            <a:ext cx="463154" cy="419100"/>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6514" name="AutoShape 18"/>
          <p:cNvSpPr>
            <a:spLocks/>
          </p:cNvSpPr>
          <p:nvPr/>
        </p:nvSpPr>
        <p:spPr bwMode="auto">
          <a:xfrm>
            <a:off x="2294335" y="5208985"/>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4143375" y="476369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437085" y="735330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3286125" y="69080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2294335" y="948571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4148138" y="9040416"/>
            <a:ext cx="1715691"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12428935" y="5208985"/>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12428935" y="476369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3286185" y="735330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3286185" y="69080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12428935" y="948571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12428935" y="9040416"/>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1500">
                <a:solidFill>
                  <a:schemeClr val="bg1"/>
                </a:solidFill>
              </a:rPr>
              <a:pPr algn="ctr" eaLnBrk="1">
                <a:lnSpc>
                  <a:spcPct val="100000"/>
                </a:lnSpc>
              </a:pPr>
              <a:t>101</a:t>
            </a:fld>
            <a:endParaRPr lang="en-US" sz="1800">
              <a:solidFill>
                <a:schemeClr val="bg1"/>
              </a:solidFill>
            </a:endParaRPr>
          </a:p>
        </p:txBody>
      </p:sp>
      <p:sp>
        <p:nvSpPr>
          <p:cNvPr id="107524" name="AutoShape 4"/>
          <p:cNvSpPr>
            <a:spLocks/>
          </p:cNvSpPr>
          <p:nvPr/>
        </p:nvSpPr>
        <p:spPr bwMode="auto">
          <a:xfrm>
            <a:off x="7971235" y="4780360"/>
            <a:ext cx="3467100" cy="5929313"/>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07525" name="AutoShape 5"/>
          <p:cNvSpPr>
            <a:spLocks/>
          </p:cNvSpPr>
          <p:nvPr/>
        </p:nvSpPr>
        <p:spPr bwMode="auto">
          <a:xfrm>
            <a:off x="0" y="6553201"/>
            <a:ext cx="9548813" cy="2383631"/>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07526" name="AutoShape 6"/>
          <p:cNvSpPr>
            <a:spLocks/>
          </p:cNvSpPr>
          <p:nvPr/>
        </p:nvSpPr>
        <p:spPr bwMode="auto">
          <a:xfrm>
            <a:off x="7731919" y="4225528"/>
            <a:ext cx="1251347" cy="1251347"/>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7527" name="AutoShape 7"/>
          <p:cNvSpPr>
            <a:spLocks/>
          </p:cNvSpPr>
          <p:nvPr/>
        </p:nvSpPr>
        <p:spPr bwMode="auto">
          <a:xfrm>
            <a:off x="9860757" y="5149453"/>
            <a:ext cx="1250156" cy="1251347"/>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7528" name="AutoShape 8"/>
          <p:cNvSpPr>
            <a:spLocks/>
          </p:cNvSpPr>
          <p:nvPr/>
        </p:nvSpPr>
        <p:spPr bwMode="auto">
          <a:xfrm>
            <a:off x="10784682" y="7135416"/>
            <a:ext cx="1250156" cy="1251347"/>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7529" name="AutoShape 9"/>
          <p:cNvSpPr>
            <a:spLocks/>
          </p:cNvSpPr>
          <p:nvPr/>
        </p:nvSpPr>
        <p:spPr bwMode="auto">
          <a:xfrm>
            <a:off x="9863138" y="9334500"/>
            <a:ext cx="1245394" cy="1244204"/>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07530" name="AutoShape 10"/>
          <p:cNvSpPr>
            <a:spLocks/>
          </p:cNvSpPr>
          <p:nvPr/>
        </p:nvSpPr>
        <p:spPr bwMode="auto">
          <a:xfrm>
            <a:off x="7728348" y="9956006"/>
            <a:ext cx="1258490" cy="1258491"/>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07531" name="AutoShape 11"/>
          <p:cNvSpPr>
            <a:spLocks/>
          </p:cNvSpPr>
          <p:nvPr/>
        </p:nvSpPr>
        <p:spPr bwMode="auto">
          <a:xfrm>
            <a:off x="12034838" y="4922044"/>
            <a:ext cx="4466035"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12034838" y="45339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2826604" y="7372351"/>
            <a:ext cx="446484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2826604" y="698420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12034838" y="9709548"/>
            <a:ext cx="4466035"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12034838" y="9321404"/>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2572941" y="10052448"/>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5324475" y="96643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2572941" y="4629151"/>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5324475" y="424100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445419" y="7119938"/>
            <a:ext cx="5593556"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err="1">
                <a:solidFill>
                  <a:schemeClr val="tx2"/>
                </a:solidFill>
                <a:latin typeface="Roboto" charset="0"/>
                <a:ea typeface="ＭＳ Ｐゴシック" charset="0"/>
                <a:cs typeface="Roboto" charset="0"/>
                <a:sym typeface="Roboto" charset="0"/>
              </a:rPr>
              <a:t>Lorem</a:t>
            </a:r>
            <a:r>
              <a:rPr lang="en-US" sz="1950" dirty="0">
                <a:solidFill>
                  <a:schemeClr val="tx2"/>
                </a:solidFill>
                <a:latin typeface="Roboto" charset="0"/>
                <a:ea typeface="ＭＳ Ｐゴシック" charset="0"/>
                <a:cs typeface="Roboto" charset="0"/>
                <a:sym typeface="Roboto" charset="0"/>
              </a:rPr>
              <a:t> of for </a:t>
            </a:r>
            <a:r>
              <a:rPr lang="en-US" sz="1950" dirty="0" err="1">
                <a:solidFill>
                  <a:schemeClr val="tx2"/>
                </a:solidFill>
                <a:latin typeface="Roboto" charset="0"/>
                <a:ea typeface="ＭＳ Ｐゴシック" charset="0"/>
                <a:cs typeface="Roboto" charset="0"/>
                <a:sym typeface="Roboto" charset="0"/>
              </a:rPr>
              <a:t>ipsum</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randomised</a:t>
            </a:r>
            <a:r>
              <a:rPr lang="en-US" sz="1950" dirty="0">
                <a:solidFill>
                  <a:schemeClr val="tx2"/>
                </a:solidFill>
                <a:latin typeface="Roboto" charset="0"/>
                <a:ea typeface="ＭＳ Ｐゴシック" charset="0"/>
                <a:cs typeface="Roboto" charset="0"/>
                <a:sym typeface="Roboto" charset="0"/>
              </a:rPr>
              <a:t> words our, don't look even night offer slightly </a:t>
            </a:r>
            <a:r>
              <a:rPr lang="en-US" sz="1950" dirty="0" err="1">
                <a:solidFill>
                  <a:schemeClr val="tx2"/>
                </a:solidFill>
                <a:latin typeface="Roboto" charset="0"/>
                <a:ea typeface="ＭＳ Ｐゴシック" charset="0"/>
                <a:cs typeface="Roboto" charset="0"/>
                <a:sym typeface="Roboto" charset="0"/>
              </a:rPr>
              <a:t>beration</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Lorem</a:t>
            </a:r>
            <a:r>
              <a:rPr lang="en-US" sz="1950" dirty="0">
                <a:solidFill>
                  <a:schemeClr val="tx2"/>
                </a:solidFill>
                <a:latin typeface="Roboto" charset="0"/>
                <a:ea typeface="ＭＳ Ｐゴシック" charset="0"/>
                <a:cs typeface="Roboto" charset="0"/>
                <a:sym typeface="Roboto" charset="0"/>
              </a:rPr>
              <a:t> of for </a:t>
            </a:r>
            <a:r>
              <a:rPr lang="en-US" sz="1950" dirty="0" err="1">
                <a:solidFill>
                  <a:schemeClr val="tx2"/>
                </a:solidFill>
                <a:latin typeface="Roboto" charset="0"/>
                <a:ea typeface="ＭＳ Ｐゴシック" charset="0"/>
                <a:cs typeface="Roboto" charset="0"/>
                <a:sym typeface="Roboto" charset="0"/>
              </a:rPr>
              <a:t>ipsum</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randomised</a:t>
            </a:r>
            <a:r>
              <a:rPr lang="en-US" sz="1950" dirty="0">
                <a:solidFill>
                  <a:schemeClr val="tx2"/>
                </a:solidFill>
                <a:latin typeface="Roboto" charset="0"/>
                <a:ea typeface="ＭＳ Ｐゴシック" charset="0"/>
                <a:cs typeface="Roboto" charset="0"/>
                <a:sym typeface="Roboto" charset="0"/>
              </a:rPr>
              <a:t>.</a:t>
            </a:r>
            <a:endParaRPr lang="en-US" sz="1800"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10317956" y="9698831"/>
            <a:ext cx="385763" cy="51435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7543" name="AutoShape 23"/>
          <p:cNvSpPr>
            <a:spLocks/>
          </p:cNvSpPr>
          <p:nvPr/>
        </p:nvSpPr>
        <p:spPr bwMode="auto">
          <a:xfrm>
            <a:off x="8098632" y="10321529"/>
            <a:ext cx="451247" cy="515540"/>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7544" name="AutoShape 24"/>
          <p:cNvSpPr>
            <a:spLocks/>
          </p:cNvSpPr>
          <p:nvPr/>
        </p:nvSpPr>
        <p:spPr bwMode="auto">
          <a:xfrm>
            <a:off x="10235804" y="5524500"/>
            <a:ext cx="501253" cy="501254"/>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7545" name="AutoShape 25"/>
          <p:cNvSpPr>
            <a:spLocks/>
          </p:cNvSpPr>
          <p:nvPr/>
        </p:nvSpPr>
        <p:spPr bwMode="auto">
          <a:xfrm>
            <a:off x="11157348" y="7556897"/>
            <a:ext cx="506015" cy="408384"/>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7546" name="AutoShape 26"/>
          <p:cNvSpPr>
            <a:spLocks/>
          </p:cNvSpPr>
          <p:nvPr/>
        </p:nvSpPr>
        <p:spPr bwMode="auto">
          <a:xfrm>
            <a:off x="8098632" y="4592241"/>
            <a:ext cx="517922" cy="51792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7547" name="AutoShape 27"/>
          <p:cNvSpPr>
            <a:spLocks/>
          </p:cNvSpPr>
          <p:nvPr/>
        </p:nvSpPr>
        <p:spPr bwMode="auto">
          <a:xfrm>
            <a:off x="8004573" y="7500937"/>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1500">
                <a:solidFill>
                  <a:schemeClr val="bg1"/>
                </a:solidFill>
              </a:rPr>
              <a:pPr algn="ctr" eaLnBrk="1">
                <a:lnSpc>
                  <a:spcPct val="100000"/>
                </a:lnSpc>
              </a:pPr>
              <a:t>102</a:t>
            </a:fld>
            <a:endParaRPr lang="en-US" sz="1800">
              <a:solidFill>
                <a:schemeClr val="bg1"/>
              </a:solidFill>
            </a:endParaRPr>
          </a:p>
        </p:txBody>
      </p:sp>
      <p:sp>
        <p:nvSpPr>
          <p:cNvPr id="108548" name="AutoShape 4"/>
          <p:cNvSpPr>
            <a:spLocks/>
          </p:cNvSpPr>
          <p:nvPr/>
        </p:nvSpPr>
        <p:spPr bwMode="auto">
          <a:xfrm>
            <a:off x="5156598" y="5314950"/>
            <a:ext cx="1944290" cy="1000125"/>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49" name="AutoShape 5"/>
          <p:cNvSpPr>
            <a:spLocks/>
          </p:cNvSpPr>
          <p:nvPr/>
        </p:nvSpPr>
        <p:spPr bwMode="auto">
          <a:xfrm>
            <a:off x="5156598" y="7228285"/>
            <a:ext cx="1944290" cy="1533525"/>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50" name="AutoShape 6"/>
          <p:cNvSpPr>
            <a:spLocks/>
          </p:cNvSpPr>
          <p:nvPr/>
        </p:nvSpPr>
        <p:spPr bwMode="auto">
          <a:xfrm>
            <a:off x="5156598" y="9209485"/>
            <a:ext cx="3974306" cy="1412081"/>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51" name="AutoShape 7"/>
          <p:cNvSpPr>
            <a:spLocks/>
          </p:cNvSpPr>
          <p:nvPr/>
        </p:nvSpPr>
        <p:spPr bwMode="auto">
          <a:xfrm>
            <a:off x="11185923" y="8848725"/>
            <a:ext cx="1944290" cy="333375"/>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52" name="AutoShape 8"/>
          <p:cNvSpPr>
            <a:spLocks/>
          </p:cNvSpPr>
          <p:nvPr/>
        </p:nvSpPr>
        <p:spPr bwMode="auto">
          <a:xfrm>
            <a:off x="11185923" y="6378179"/>
            <a:ext cx="1944290" cy="771525"/>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53" name="AutoShape 9"/>
          <p:cNvSpPr>
            <a:spLocks/>
          </p:cNvSpPr>
          <p:nvPr/>
        </p:nvSpPr>
        <p:spPr bwMode="auto">
          <a:xfrm>
            <a:off x="9185673" y="4470798"/>
            <a:ext cx="4493419" cy="697706"/>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08554" name="AutoShape 10"/>
          <p:cNvSpPr>
            <a:spLocks/>
          </p:cNvSpPr>
          <p:nvPr/>
        </p:nvSpPr>
        <p:spPr bwMode="auto">
          <a:xfrm>
            <a:off x="8291513" y="5149454"/>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8555" name="AutoShape 11"/>
          <p:cNvSpPr>
            <a:spLocks/>
          </p:cNvSpPr>
          <p:nvPr/>
        </p:nvSpPr>
        <p:spPr bwMode="auto">
          <a:xfrm>
            <a:off x="9834563" y="5697141"/>
            <a:ext cx="1731169" cy="1663303"/>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8556" name="AutoShape 12"/>
          <p:cNvSpPr>
            <a:spLocks/>
          </p:cNvSpPr>
          <p:nvPr/>
        </p:nvSpPr>
        <p:spPr bwMode="auto">
          <a:xfrm>
            <a:off x="9834563" y="7821216"/>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8557" name="AutoShape 13"/>
          <p:cNvSpPr>
            <a:spLocks/>
          </p:cNvSpPr>
          <p:nvPr/>
        </p:nvSpPr>
        <p:spPr bwMode="auto">
          <a:xfrm>
            <a:off x="8291513" y="8370094"/>
            <a:ext cx="1732360" cy="1663304"/>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08558" name="AutoShape 14"/>
          <p:cNvSpPr>
            <a:spLocks/>
          </p:cNvSpPr>
          <p:nvPr/>
        </p:nvSpPr>
        <p:spPr bwMode="auto">
          <a:xfrm>
            <a:off x="6755607" y="7821216"/>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08559" name="AutoShape 15"/>
          <p:cNvSpPr>
            <a:spLocks/>
          </p:cNvSpPr>
          <p:nvPr/>
        </p:nvSpPr>
        <p:spPr bwMode="auto">
          <a:xfrm>
            <a:off x="6721079" y="5697141"/>
            <a:ext cx="1731169" cy="1663303"/>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108560" name="AutoShape 16"/>
          <p:cNvSpPr>
            <a:spLocks/>
          </p:cNvSpPr>
          <p:nvPr/>
        </p:nvSpPr>
        <p:spPr bwMode="auto">
          <a:xfrm>
            <a:off x="13315950" y="50827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3315951" y="5470923"/>
            <a:ext cx="3975497"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10479882" y="6509147"/>
            <a:ext cx="440531" cy="371475"/>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08563" name="AutoShape 19"/>
          <p:cNvSpPr>
            <a:spLocks/>
          </p:cNvSpPr>
          <p:nvPr/>
        </p:nvSpPr>
        <p:spPr bwMode="auto">
          <a:xfrm>
            <a:off x="7392592" y="8226029"/>
            <a:ext cx="458390" cy="458390"/>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08564" name="AutoShape 20"/>
          <p:cNvSpPr>
            <a:spLocks/>
          </p:cNvSpPr>
          <p:nvPr/>
        </p:nvSpPr>
        <p:spPr bwMode="auto">
          <a:xfrm>
            <a:off x="7325916" y="6466285"/>
            <a:ext cx="502444" cy="4572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28575" tIns="28575" rIns="28575" bIns="28575" anchor="ctr"/>
          <a:lstStyle/>
          <a:p>
            <a:endParaRPr lang="id-ID" sz="1800">
              <a:solidFill>
                <a:schemeClr val="bg1"/>
              </a:solidFill>
            </a:endParaRPr>
          </a:p>
        </p:txBody>
      </p:sp>
      <p:sp>
        <p:nvSpPr>
          <p:cNvPr id="108565" name="AutoShape 21"/>
          <p:cNvSpPr>
            <a:spLocks/>
          </p:cNvSpPr>
          <p:nvPr/>
        </p:nvSpPr>
        <p:spPr bwMode="auto">
          <a:xfrm>
            <a:off x="8966597" y="5566172"/>
            <a:ext cx="375047" cy="40005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08566" name="AutoShape 22"/>
          <p:cNvSpPr>
            <a:spLocks/>
          </p:cNvSpPr>
          <p:nvPr/>
        </p:nvSpPr>
        <p:spPr bwMode="auto">
          <a:xfrm>
            <a:off x="8911828" y="9216629"/>
            <a:ext cx="461963" cy="40005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108567" name="AutoShape 23"/>
          <p:cNvSpPr>
            <a:spLocks/>
          </p:cNvSpPr>
          <p:nvPr/>
        </p:nvSpPr>
        <p:spPr bwMode="auto">
          <a:xfrm>
            <a:off x="10471547" y="8226029"/>
            <a:ext cx="457200" cy="4572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08568" name="AutoShape 24"/>
          <p:cNvSpPr>
            <a:spLocks/>
          </p:cNvSpPr>
          <p:nvPr/>
        </p:nvSpPr>
        <p:spPr bwMode="auto">
          <a:xfrm>
            <a:off x="13358813" y="6975872"/>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3358812" y="7365206"/>
            <a:ext cx="3976688"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3358813" y="898921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3358812" y="9378554"/>
            <a:ext cx="388143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3358754" y="6975872"/>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951310" y="7365206"/>
            <a:ext cx="3976688"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3358754" y="50827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951310" y="5470923"/>
            <a:ext cx="3976688"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3358754" y="898921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951310" y="9378554"/>
            <a:ext cx="397668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1500">
                <a:solidFill>
                  <a:schemeClr val="bg1"/>
                </a:solidFill>
              </a:rPr>
              <a:pPr algn="ctr" eaLnBrk="1">
                <a:lnSpc>
                  <a:spcPct val="100000"/>
                </a:lnSpc>
              </a:pPr>
              <a:t>103</a:t>
            </a:fld>
            <a:endParaRPr lang="en-US" sz="1800">
              <a:solidFill>
                <a:schemeClr val="bg1"/>
              </a:solidFill>
            </a:endParaRPr>
          </a:p>
        </p:txBody>
      </p:sp>
      <p:sp>
        <p:nvSpPr>
          <p:cNvPr id="109574" name="AutoShape 6"/>
          <p:cNvSpPr>
            <a:spLocks/>
          </p:cNvSpPr>
          <p:nvPr/>
        </p:nvSpPr>
        <p:spPr bwMode="auto">
          <a:xfrm rot="-2700000">
            <a:off x="6043613" y="6466285"/>
            <a:ext cx="6199585" cy="2069306"/>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9575" name="AutoShape 7"/>
          <p:cNvSpPr>
            <a:spLocks/>
          </p:cNvSpPr>
          <p:nvPr/>
        </p:nvSpPr>
        <p:spPr bwMode="auto">
          <a:xfrm rot="-8100000">
            <a:off x="6044208" y="6466881"/>
            <a:ext cx="6198394" cy="2068115"/>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9576" name="AutoShape 8"/>
          <p:cNvSpPr>
            <a:spLocks/>
          </p:cNvSpPr>
          <p:nvPr/>
        </p:nvSpPr>
        <p:spPr bwMode="auto">
          <a:xfrm>
            <a:off x="6188869" y="4724400"/>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09577" name="AutoShape 9"/>
          <p:cNvSpPr>
            <a:spLocks/>
          </p:cNvSpPr>
          <p:nvPr/>
        </p:nvSpPr>
        <p:spPr bwMode="auto">
          <a:xfrm>
            <a:off x="10852547" y="9060656"/>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9578" name="AutoShape 10"/>
          <p:cNvSpPr>
            <a:spLocks/>
          </p:cNvSpPr>
          <p:nvPr/>
        </p:nvSpPr>
        <p:spPr bwMode="auto">
          <a:xfrm>
            <a:off x="8497491" y="6906816"/>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09579" name="AutoShape 11"/>
          <p:cNvSpPr>
            <a:spLocks/>
          </p:cNvSpPr>
          <p:nvPr/>
        </p:nvSpPr>
        <p:spPr bwMode="auto">
          <a:xfrm>
            <a:off x="6188869" y="9089231"/>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09580" name="AutoShape 12"/>
          <p:cNvSpPr>
            <a:spLocks/>
          </p:cNvSpPr>
          <p:nvPr/>
        </p:nvSpPr>
        <p:spPr bwMode="auto">
          <a:xfrm>
            <a:off x="10852547" y="4724400"/>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9581" name="AutoShape 13"/>
          <p:cNvSpPr>
            <a:spLocks/>
          </p:cNvSpPr>
          <p:nvPr/>
        </p:nvSpPr>
        <p:spPr bwMode="auto">
          <a:xfrm>
            <a:off x="7436644" y="7153276"/>
            <a:ext cx="241697" cy="241697"/>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9582" name="AutoShape 14"/>
          <p:cNvSpPr>
            <a:spLocks/>
          </p:cNvSpPr>
          <p:nvPr/>
        </p:nvSpPr>
        <p:spPr bwMode="auto">
          <a:xfrm>
            <a:off x="10608469" y="7652147"/>
            <a:ext cx="241697" cy="241697"/>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09583" name="AutoShape 15"/>
          <p:cNvSpPr>
            <a:spLocks/>
          </p:cNvSpPr>
          <p:nvPr/>
        </p:nvSpPr>
        <p:spPr bwMode="auto">
          <a:xfrm>
            <a:off x="8732044" y="8997553"/>
            <a:ext cx="241697" cy="241697"/>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09584" name="AutoShape 16"/>
          <p:cNvSpPr>
            <a:spLocks/>
          </p:cNvSpPr>
          <p:nvPr/>
        </p:nvSpPr>
        <p:spPr bwMode="auto">
          <a:xfrm>
            <a:off x="9311878" y="5825729"/>
            <a:ext cx="241697" cy="240506"/>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9585" name="AutoShape 17"/>
          <p:cNvSpPr>
            <a:spLocks/>
          </p:cNvSpPr>
          <p:nvPr/>
        </p:nvSpPr>
        <p:spPr bwMode="auto">
          <a:xfrm>
            <a:off x="8853487" y="7299723"/>
            <a:ext cx="547688" cy="506015"/>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109586" name="AutoShape 18"/>
          <p:cNvSpPr>
            <a:spLocks/>
          </p:cNvSpPr>
          <p:nvPr/>
        </p:nvSpPr>
        <p:spPr bwMode="auto">
          <a:xfrm>
            <a:off x="6509148" y="5122069"/>
            <a:ext cx="486965" cy="44172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09587" name="AutoShape 19"/>
          <p:cNvSpPr>
            <a:spLocks/>
          </p:cNvSpPr>
          <p:nvPr/>
        </p:nvSpPr>
        <p:spPr bwMode="auto">
          <a:xfrm>
            <a:off x="11283553" y="5069681"/>
            <a:ext cx="376238" cy="547688"/>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09588" name="AutoShape 20"/>
          <p:cNvSpPr>
            <a:spLocks/>
          </p:cNvSpPr>
          <p:nvPr/>
        </p:nvSpPr>
        <p:spPr bwMode="auto">
          <a:xfrm>
            <a:off x="11232356" y="9438085"/>
            <a:ext cx="481013" cy="482203"/>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109589" name="AutoShape 21"/>
          <p:cNvSpPr>
            <a:spLocks/>
          </p:cNvSpPr>
          <p:nvPr/>
        </p:nvSpPr>
        <p:spPr bwMode="auto">
          <a:xfrm>
            <a:off x="6509147" y="9491663"/>
            <a:ext cx="538163" cy="432197"/>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109590" name="AutoShape 22"/>
          <p:cNvSpPr>
            <a:spLocks/>
          </p:cNvSpPr>
          <p:nvPr/>
        </p:nvSpPr>
        <p:spPr bwMode="auto">
          <a:xfrm>
            <a:off x="12946857" y="517921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2931379" y="4714875"/>
            <a:ext cx="2247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2946857" y="938807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2931379" y="8923735"/>
            <a:ext cx="2247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402557" y="517921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2745581" y="4714875"/>
            <a:ext cx="260985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402557" y="938807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2745581" y="8923735"/>
            <a:ext cx="260985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6027540" y="6491288"/>
            <a:ext cx="6199585" cy="2069306"/>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36" name="AutoShape 7"/>
          <p:cNvSpPr>
            <a:spLocks/>
          </p:cNvSpPr>
          <p:nvPr/>
        </p:nvSpPr>
        <p:spPr bwMode="auto">
          <a:xfrm rot="16200000">
            <a:off x="6028135" y="6491884"/>
            <a:ext cx="6198394" cy="2068115"/>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1500">
                <a:solidFill>
                  <a:schemeClr val="bg1"/>
                </a:solidFill>
              </a:rPr>
              <a:pPr algn="ctr" eaLnBrk="1">
                <a:lnSpc>
                  <a:spcPct val="100000"/>
                </a:lnSpc>
              </a:pPr>
              <a:t>104</a:t>
            </a:fld>
            <a:endParaRPr lang="en-US" sz="1800">
              <a:solidFill>
                <a:schemeClr val="bg1"/>
              </a:solidFill>
            </a:endParaRPr>
          </a:p>
        </p:txBody>
      </p:sp>
      <p:sp>
        <p:nvSpPr>
          <p:cNvPr id="110596" name="AutoShape 4"/>
          <p:cNvSpPr>
            <a:spLocks/>
          </p:cNvSpPr>
          <p:nvPr/>
        </p:nvSpPr>
        <p:spPr bwMode="auto">
          <a:xfrm>
            <a:off x="-39291" y="3468291"/>
            <a:ext cx="6659166" cy="1834753"/>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0597" name="AutoShape 5"/>
          <p:cNvSpPr>
            <a:spLocks/>
          </p:cNvSpPr>
          <p:nvPr/>
        </p:nvSpPr>
        <p:spPr bwMode="auto">
          <a:xfrm>
            <a:off x="-30956" y="5403056"/>
            <a:ext cx="8143875" cy="1266825"/>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0598" name="AutoShape 6"/>
          <p:cNvSpPr>
            <a:spLocks/>
          </p:cNvSpPr>
          <p:nvPr/>
        </p:nvSpPr>
        <p:spPr bwMode="auto">
          <a:xfrm>
            <a:off x="-73818" y="7181850"/>
            <a:ext cx="10014347" cy="9144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0599" name="AutoShape 7"/>
          <p:cNvSpPr>
            <a:spLocks/>
          </p:cNvSpPr>
          <p:nvPr/>
        </p:nvSpPr>
        <p:spPr bwMode="auto">
          <a:xfrm rot="10800000" flipH="1">
            <a:off x="-95250" y="8670131"/>
            <a:ext cx="8741569" cy="1282304"/>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0600" name="AutoShape 8"/>
          <p:cNvSpPr>
            <a:spLocks/>
          </p:cNvSpPr>
          <p:nvPr/>
        </p:nvSpPr>
        <p:spPr bwMode="auto">
          <a:xfrm rot="10800000" flipH="1">
            <a:off x="-91679" y="10032207"/>
            <a:ext cx="7331870" cy="1856185"/>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0601" name="AutoShape 9"/>
          <p:cNvSpPr>
            <a:spLocks/>
          </p:cNvSpPr>
          <p:nvPr/>
        </p:nvSpPr>
        <p:spPr bwMode="auto">
          <a:xfrm>
            <a:off x="12353925" y="5557838"/>
            <a:ext cx="4524375"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12353925" y="8524875"/>
            <a:ext cx="4524375"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12353925" y="5099448"/>
            <a:ext cx="1866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12353925" y="8096250"/>
            <a:ext cx="1866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6840141" y="4730354"/>
            <a:ext cx="1104900" cy="672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45%</a:t>
            </a:r>
            <a:endParaRPr lang="en-US" sz="1800" dirty="0">
              <a:solidFill>
                <a:schemeClr val="bg1"/>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8326041" y="6057900"/>
            <a:ext cx="1104900" cy="672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53%</a:t>
            </a:r>
            <a:endParaRPr lang="en-US" sz="1800">
              <a:solidFill>
                <a:schemeClr val="bg1"/>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10211991" y="7302104"/>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75%</a:t>
            </a:r>
            <a:endParaRPr lang="en-US" sz="1800">
              <a:solidFill>
                <a:schemeClr val="bg1"/>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8878491" y="8551069"/>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55%</a:t>
            </a:r>
            <a:endParaRPr lang="en-US" sz="1800">
              <a:solidFill>
                <a:schemeClr val="bg1"/>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7541419" y="9952435"/>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50%</a:t>
            </a:r>
            <a:endParaRPr lang="en-US" sz="1800">
              <a:solidFill>
                <a:schemeClr val="bg1"/>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4904185" y="4847035"/>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6379369" y="6200775"/>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8226029" y="74961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6931819" y="87463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5504260" y="1009531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1500">
                <a:solidFill>
                  <a:schemeClr val="bg1"/>
                </a:solidFill>
              </a:rPr>
              <a:pPr algn="ctr" eaLnBrk="1">
                <a:lnSpc>
                  <a:spcPct val="100000"/>
                </a:lnSpc>
              </a:pPr>
              <a:t>105</a:t>
            </a:fld>
            <a:endParaRPr lang="en-US" sz="1800">
              <a:solidFill>
                <a:schemeClr val="bg1"/>
              </a:solidFill>
            </a:endParaRPr>
          </a:p>
        </p:txBody>
      </p:sp>
      <p:sp>
        <p:nvSpPr>
          <p:cNvPr id="111620" name="AutoShape 4"/>
          <p:cNvSpPr>
            <a:spLocks/>
          </p:cNvSpPr>
          <p:nvPr/>
        </p:nvSpPr>
        <p:spPr bwMode="auto">
          <a:xfrm>
            <a:off x="8841581" y="4342210"/>
            <a:ext cx="6538913" cy="6269831"/>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1621" name="AutoShape 5"/>
          <p:cNvSpPr>
            <a:spLocks/>
          </p:cNvSpPr>
          <p:nvPr/>
        </p:nvSpPr>
        <p:spPr bwMode="auto">
          <a:xfrm>
            <a:off x="3444479" y="4321969"/>
            <a:ext cx="6260306" cy="6567488"/>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1622" name="AutoShape 6"/>
          <p:cNvSpPr>
            <a:spLocks/>
          </p:cNvSpPr>
          <p:nvPr/>
        </p:nvSpPr>
        <p:spPr bwMode="auto">
          <a:xfrm>
            <a:off x="4910138" y="6807994"/>
            <a:ext cx="3327797"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5717381" y="641985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10446544" y="6807994"/>
            <a:ext cx="3327797"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11253788" y="641985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1500">
                <a:solidFill>
                  <a:schemeClr val="bg1"/>
                </a:solidFill>
              </a:rPr>
              <a:pPr algn="ctr" eaLnBrk="1">
                <a:lnSpc>
                  <a:spcPct val="100000"/>
                </a:lnSpc>
              </a:pPr>
              <a:t>106</a:t>
            </a:fld>
            <a:endParaRPr lang="en-US" sz="1800">
              <a:solidFill>
                <a:schemeClr val="bg1"/>
              </a:solidFill>
            </a:endParaRPr>
          </a:p>
        </p:txBody>
      </p:sp>
      <p:sp>
        <p:nvSpPr>
          <p:cNvPr id="112644" name="AutoShape 4"/>
          <p:cNvSpPr>
            <a:spLocks/>
          </p:cNvSpPr>
          <p:nvPr/>
        </p:nvSpPr>
        <p:spPr bwMode="auto">
          <a:xfrm>
            <a:off x="13719573" y="5334000"/>
            <a:ext cx="3063478" cy="979885"/>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2645" name="AutoShape 5"/>
          <p:cNvSpPr>
            <a:spLocks/>
          </p:cNvSpPr>
          <p:nvPr/>
        </p:nvSpPr>
        <p:spPr bwMode="auto">
          <a:xfrm rot="16200000" flipH="1">
            <a:off x="16549688" y="5567363"/>
            <a:ext cx="975122" cy="508397"/>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2646" name="AutoShape 6"/>
          <p:cNvSpPr>
            <a:spLocks/>
          </p:cNvSpPr>
          <p:nvPr/>
        </p:nvSpPr>
        <p:spPr bwMode="auto">
          <a:xfrm>
            <a:off x="11996738" y="5824538"/>
            <a:ext cx="3275410" cy="979885"/>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2647" name="AutoShape 7"/>
          <p:cNvSpPr>
            <a:spLocks/>
          </p:cNvSpPr>
          <p:nvPr/>
        </p:nvSpPr>
        <p:spPr bwMode="auto">
          <a:xfrm>
            <a:off x="10457260" y="6313885"/>
            <a:ext cx="3078956" cy="979884"/>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2648" name="AutoShape 8"/>
          <p:cNvSpPr>
            <a:spLocks/>
          </p:cNvSpPr>
          <p:nvPr/>
        </p:nvSpPr>
        <p:spPr bwMode="auto">
          <a:xfrm>
            <a:off x="1460897" y="5334000"/>
            <a:ext cx="3213497" cy="979885"/>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2649" name="AutoShape 9"/>
          <p:cNvSpPr>
            <a:spLocks/>
          </p:cNvSpPr>
          <p:nvPr/>
        </p:nvSpPr>
        <p:spPr bwMode="auto">
          <a:xfrm rot="5400000">
            <a:off x="718543" y="5566768"/>
            <a:ext cx="975122" cy="509588"/>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2650" name="AutoShape 10"/>
          <p:cNvSpPr>
            <a:spLocks/>
          </p:cNvSpPr>
          <p:nvPr/>
        </p:nvSpPr>
        <p:spPr bwMode="auto">
          <a:xfrm>
            <a:off x="3132535" y="5824538"/>
            <a:ext cx="3146822" cy="979885"/>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2651" name="AutoShape 11"/>
          <p:cNvSpPr>
            <a:spLocks/>
          </p:cNvSpPr>
          <p:nvPr/>
        </p:nvSpPr>
        <p:spPr bwMode="auto">
          <a:xfrm>
            <a:off x="4744641" y="6313885"/>
            <a:ext cx="3086100" cy="979884"/>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2652" name="AutoShape 12"/>
          <p:cNvSpPr>
            <a:spLocks/>
          </p:cNvSpPr>
          <p:nvPr/>
        </p:nvSpPr>
        <p:spPr bwMode="auto">
          <a:xfrm>
            <a:off x="6317457" y="6706791"/>
            <a:ext cx="2532460" cy="979884"/>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2653" name="AutoShape 13"/>
          <p:cNvSpPr>
            <a:spLocks/>
          </p:cNvSpPr>
          <p:nvPr/>
        </p:nvSpPr>
        <p:spPr bwMode="auto">
          <a:xfrm>
            <a:off x="9441657" y="6706791"/>
            <a:ext cx="2532460" cy="979884"/>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2654" name="AutoShape 14"/>
          <p:cNvSpPr>
            <a:spLocks/>
          </p:cNvSpPr>
          <p:nvPr/>
        </p:nvSpPr>
        <p:spPr bwMode="auto">
          <a:xfrm>
            <a:off x="7278292" y="7197329"/>
            <a:ext cx="3696890" cy="979884"/>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12655" name="AutoShape 15"/>
          <p:cNvSpPr>
            <a:spLocks/>
          </p:cNvSpPr>
          <p:nvPr/>
        </p:nvSpPr>
        <p:spPr bwMode="auto">
          <a:xfrm>
            <a:off x="7329488" y="6716316"/>
            <a:ext cx="1533525" cy="528638"/>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56" name="AutoShape 16"/>
          <p:cNvSpPr>
            <a:spLocks/>
          </p:cNvSpPr>
          <p:nvPr/>
        </p:nvSpPr>
        <p:spPr bwMode="auto">
          <a:xfrm flipH="1">
            <a:off x="9441656" y="6716316"/>
            <a:ext cx="1533525" cy="528638"/>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57" name="AutoShape 17"/>
          <p:cNvSpPr>
            <a:spLocks/>
          </p:cNvSpPr>
          <p:nvPr/>
        </p:nvSpPr>
        <p:spPr bwMode="auto">
          <a:xfrm flipH="1">
            <a:off x="10451306" y="6304360"/>
            <a:ext cx="1552575" cy="404813"/>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58" name="AutoShape 18"/>
          <p:cNvSpPr>
            <a:spLocks/>
          </p:cNvSpPr>
          <p:nvPr/>
        </p:nvSpPr>
        <p:spPr bwMode="auto">
          <a:xfrm flipH="1">
            <a:off x="11988404" y="5824538"/>
            <a:ext cx="1553765" cy="479822"/>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59" name="AutoShape 19"/>
          <p:cNvSpPr>
            <a:spLocks/>
          </p:cNvSpPr>
          <p:nvPr/>
        </p:nvSpPr>
        <p:spPr bwMode="auto">
          <a:xfrm flipH="1">
            <a:off x="13719572" y="5350669"/>
            <a:ext cx="1552575" cy="481013"/>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60" name="AutoShape 20"/>
          <p:cNvSpPr>
            <a:spLocks/>
          </p:cNvSpPr>
          <p:nvPr/>
        </p:nvSpPr>
        <p:spPr bwMode="auto">
          <a:xfrm>
            <a:off x="6317456" y="6313885"/>
            <a:ext cx="1552575" cy="404813"/>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61" name="AutoShape 21"/>
          <p:cNvSpPr>
            <a:spLocks/>
          </p:cNvSpPr>
          <p:nvPr/>
        </p:nvSpPr>
        <p:spPr bwMode="auto">
          <a:xfrm>
            <a:off x="4735116" y="5824538"/>
            <a:ext cx="1552575" cy="479822"/>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62" name="AutoShape 22"/>
          <p:cNvSpPr>
            <a:spLocks/>
          </p:cNvSpPr>
          <p:nvPr/>
        </p:nvSpPr>
        <p:spPr bwMode="auto">
          <a:xfrm>
            <a:off x="3127772" y="5350669"/>
            <a:ext cx="1552575" cy="481013"/>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38100" tIns="38100" rIns="38100" bIns="38100" anchor="ctr"/>
          <a:lstStyle/>
          <a:p>
            <a:endParaRPr lang="id-ID" sz="1800">
              <a:solidFill>
                <a:schemeClr val="bg1"/>
              </a:solidFill>
            </a:endParaRPr>
          </a:p>
        </p:txBody>
      </p:sp>
      <p:sp>
        <p:nvSpPr>
          <p:cNvPr id="112663" name="Line 23"/>
          <p:cNvSpPr>
            <a:spLocks noChangeShapeType="1"/>
          </p:cNvSpPr>
          <p:nvPr/>
        </p:nvSpPr>
        <p:spPr bwMode="auto">
          <a:xfrm flipV="1">
            <a:off x="11327606" y="7989094"/>
            <a:ext cx="0" cy="1177529"/>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12483704" y="7543800"/>
            <a:ext cx="0" cy="89535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4166056" y="7133035"/>
            <a:ext cx="0" cy="85844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15871031" y="6700837"/>
            <a:ext cx="0" cy="863204"/>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9146381" y="8482012"/>
            <a:ext cx="0" cy="1262063"/>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8292704" y="10004823"/>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10457260" y="93559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11644313" y="870346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3298092" y="8130779"/>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15013781" y="763666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6116241" y="939046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6975872" y="8023623"/>
            <a:ext cx="0" cy="1177528"/>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5585222" y="7543800"/>
            <a:ext cx="0" cy="89535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4704160" y="8703469"/>
            <a:ext cx="171569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4054079" y="7133035"/>
            <a:ext cx="0" cy="85844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3127772" y="813077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2424113" y="6700837"/>
            <a:ext cx="0" cy="863204"/>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1565673" y="7543800"/>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11116867" y="7013973"/>
            <a:ext cx="440531" cy="372665"/>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2" name="AutoShape 42"/>
          <p:cNvSpPr>
            <a:spLocks/>
          </p:cNvSpPr>
          <p:nvPr/>
        </p:nvSpPr>
        <p:spPr bwMode="auto">
          <a:xfrm>
            <a:off x="5350669" y="6628210"/>
            <a:ext cx="458391" cy="458390"/>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3" name="AutoShape 43"/>
          <p:cNvSpPr>
            <a:spLocks/>
          </p:cNvSpPr>
          <p:nvPr/>
        </p:nvSpPr>
        <p:spPr bwMode="auto">
          <a:xfrm>
            <a:off x="2138363" y="5509022"/>
            <a:ext cx="502444" cy="4572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4" name="AutoShape 44"/>
          <p:cNvSpPr>
            <a:spLocks/>
          </p:cNvSpPr>
          <p:nvPr/>
        </p:nvSpPr>
        <p:spPr bwMode="auto">
          <a:xfrm>
            <a:off x="3904060" y="6106716"/>
            <a:ext cx="375047" cy="40005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5" name="AutoShape 45"/>
          <p:cNvSpPr>
            <a:spLocks/>
          </p:cNvSpPr>
          <p:nvPr/>
        </p:nvSpPr>
        <p:spPr bwMode="auto">
          <a:xfrm>
            <a:off x="8911828" y="7564041"/>
            <a:ext cx="461963" cy="40005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6" name="AutoShape 46"/>
          <p:cNvSpPr>
            <a:spLocks/>
          </p:cNvSpPr>
          <p:nvPr/>
        </p:nvSpPr>
        <p:spPr bwMode="auto">
          <a:xfrm>
            <a:off x="12244388" y="6523435"/>
            <a:ext cx="458391" cy="4572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7" name="AutoShape 47"/>
          <p:cNvSpPr>
            <a:spLocks/>
          </p:cNvSpPr>
          <p:nvPr/>
        </p:nvSpPr>
        <p:spPr bwMode="auto">
          <a:xfrm>
            <a:off x="6699647" y="7013973"/>
            <a:ext cx="394097" cy="420290"/>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8" name="AutoShape 48"/>
          <p:cNvSpPr>
            <a:spLocks/>
          </p:cNvSpPr>
          <p:nvPr/>
        </p:nvSpPr>
        <p:spPr bwMode="auto">
          <a:xfrm>
            <a:off x="15650767" y="5544742"/>
            <a:ext cx="421481" cy="421481"/>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12689" name="AutoShape 49"/>
          <p:cNvSpPr>
            <a:spLocks/>
          </p:cNvSpPr>
          <p:nvPr/>
        </p:nvSpPr>
        <p:spPr bwMode="auto">
          <a:xfrm>
            <a:off x="13949363" y="6142435"/>
            <a:ext cx="420291" cy="38100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1500">
                <a:solidFill>
                  <a:schemeClr val="bg1"/>
                </a:solidFill>
              </a:rPr>
              <a:pPr algn="ctr" eaLnBrk="1">
                <a:lnSpc>
                  <a:spcPct val="100000"/>
                </a:lnSpc>
              </a:pPr>
              <a:t>107</a:t>
            </a:fld>
            <a:endParaRPr lang="en-US" sz="1800">
              <a:solidFill>
                <a:schemeClr val="bg1"/>
              </a:solidFill>
            </a:endParaRPr>
          </a:p>
        </p:txBody>
      </p:sp>
      <p:sp>
        <p:nvSpPr>
          <p:cNvPr id="113668" name="AutoShape 4"/>
          <p:cNvSpPr>
            <a:spLocks/>
          </p:cNvSpPr>
          <p:nvPr/>
        </p:nvSpPr>
        <p:spPr bwMode="auto">
          <a:xfrm flipH="1">
            <a:off x="10585848" y="8714185"/>
            <a:ext cx="1896665" cy="1288256"/>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13669" name="AutoShape 5"/>
          <p:cNvSpPr>
            <a:spLocks/>
          </p:cNvSpPr>
          <p:nvPr/>
        </p:nvSpPr>
        <p:spPr bwMode="auto">
          <a:xfrm>
            <a:off x="12174141" y="7940279"/>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13670" name="AutoShape 6"/>
          <p:cNvSpPr>
            <a:spLocks/>
          </p:cNvSpPr>
          <p:nvPr/>
        </p:nvSpPr>
        <p:spPr bwMode="auto">
          <a:xfrm>
            <a:off x="12249151" y="8407004"/>
            <a:ext cx="123229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53%</a:t>
            </a:r>
            <a:endParaRPr lang="en-US" sz="1800" dirty="0">
              <a:solidFill>
                <a:schemeClr val="bg1"/>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5445919" y="5976938"/>
            <a:ext cx="2440781" cy="1657350"/>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13672" name="AutoShape 8"/>
          <p:cNvSpPr>
            <a:spLocks/>
          </p:cNvSpPr>
          <p:nvPr/>
        </p:nvSpPr>
        <p:spPr bwMode="auto">
          <a:xfrm>
            <a:off x="4138613" y="5317331"/>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13673" name="AutoShape 9"/>
          <p:cNvSpPr>
            <a:spLocks/>
          </p:cNvSpPr>
          <p:nvPr/>
        </p:nvSpPr>
        <p:spPr bwMode="auto">
          <a:xfrm>
            <a:off x="9039225" y="7233048"/>
            <a:ext cx="2611041" cy="3253978"/>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tx2"/>
          </a:solidFill>
          <a:ln w="50800" cap="flat" cmpd="sng">
            <a:solidFill>
              <a:schemeClr val="bg1">
                <a:lumMod val="75000"/>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13674" name="AutoShape 10"/>
          <p:cNvSpPr>
            <a:spLocks/>
          </p:cNvSpPr>
          <p:nvPr/>
        </p:nvSpPr>
        <p:spPr bwMode="auto">
          <a:xfrm>
            <a:off x="9204722" y="8817769"/>
            <a:ext cx="2276475" cy="1571625"/>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3675" name="AutoShape 11"/>
          <p:cNvSpPr>
            <a:spLocks/>
          </p:cNvSpPr>
          <p:nvPr/>
        </p:nvSpPr>
        <p:spPr bwMode="auto">
          <a:xfrm>
            <a:off x="6262688" y="6105525"/>
            <a:ext cx="3693319" cy="4582716"/>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tx2"/>
          </a:solidFill>
          <a:ln w="50800" cap="flat" cmpd="sng">
            <a:solidFill>
              <a:schemeClr val="bg1">
                <a:lumMod val="75000"/>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13676" name="AutoShape 12"/>
          <p:cNvSpPr>
            <a:spLocks/>
          </p:cNvSpPr>
          <p:nvPr/>
        </p:nvSpPr>
        <p:spPr bwMode="auto">
          <a:xfrm>
            <a:off x="10428685" y="8085535"/>
            <a:ext cx="126206" cy="126206"/>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77" name="AutoShape 13"/>
          <p:cNvSpPr>
            <a:spLocks/>
          </p:cNvSpPr>
          <p:nvPr/>
        </p:nvSpPr>
        <p:spPr bwMode="auto">
          <a:xfrm>
            <a:off x="10106025" y="7720013"/>
            <a:ext cx="303610" cy="3048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78" name="AutoShape 14"/>
          <p:cNvSpPr>
            <a:spLocks/>
          </p:cNvSpPr>
          <p:nvPr/>
        </p:nvSpPr>
        <p:spPr bwMode="auto">
          <a:xfrm>
            <a:off x="10465594" y="6847285"/>
            <a:ext cx="227410" cy="227409"/>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79" name="AutoShape 15"/>
          <p:cNvSpPr>
            <a:spLocks/>
          </p:cNvSpPr>
          <p:nvPr/>
        </p:nvSpPr>
        <p:spPr bwMode="auto">
          <a:xfrm>
            <a:off x="9983391" y="6536531"/>
            <a:ext cx="146447" cy="147638"/>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0" name="AutoShape 16"/>
          <p:cNvSpPr>
            <a:spLocks/>
          </p:cNvSpPr>
          <p:nvPr/>
        </p:nvSpPr>
        <p:spPr bwMode="auto">
          <a:xfrm>
            <a:off x="10167938" y="6286500"/>
            <a:ext cx="304800" cy="3048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1" name="AutoShape 17"/>
          <p:cNvSpPr>
            <a:spLocks/>
          </p:cNvSpPr>
          <p:nvPr/>
        </p:nvSpPr>
        <p:spPr bwMode="auto">
          <a:xfrm>
            <a:off x="6492479" y="8174832"/>
            <a:ext cx="3220640" cy="2351485"/>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3682" name="AutoShape 18"/>
          <p:cNvSpPr>
            <a:spLocks/>
          </p:cNvSpPr>
          <p:nvPr/>
        </p:nvSpPr>
        <p:spPr bwMode="auto">
          <a:xfrm>
            <a:off x="7792641" y="7336631"/>
            <a:ext cx="652463" cy="1071563"/>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3683" name="AutoShape 19"/>
          <p:cNvSpPr>
            <a:spLocks/>
          </p:cNvSpPr>
          <p:nvPr/>
        </p:nvSpPr>
        <p:spPr bwMode="auto">
          <a:xfrm>
            <a:off x="8027194" y="6416278"/>
            <a:ext cx="377429" cy="376238"/>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4" name="AutoShape 20"/>
          <p:cNvSpPr>
            <a:spLocks/>
          </p:cNvSpPr>
          <p:nvPr/>
        </p:nvSpPr>
        <p:spPr bwMode="auto">
          <a:xfrm>
            <a:off x="7569994" y="5550694"/>
            <a:ext cx="321469" cy="321469"/>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5" name="AutoShape 21"/>
          <p:cNvSpPr>
            <a:spLocks/>
          </p:cNvSpPr>
          <p:nvPr/>
        </p:nvSpPr>
        <p:spPr bwMode="auto">
          <a:xfrm>
            <a:off x="8379619" y="5092304"/>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6" name="AutoShape 22"/>
          <p:cNvSpPr>
            <a:spLocks/>
          </p:cNvSpPr>
          <p:nvPr/>
        </p:nvSpPr>
        <p:spPr bwMode="auto">
          <a:xfrm>
            <a:off x="8027194" y="4692253"/>
            <a:ext cx="376238" cy="375047"/>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3687" name="AutoShape 23"/>
          <p:cNvSpPr>
            <a:spLocks/>
          </p:cNvSpPr>
          <p:nvPr/>
        </p:nvSpPr>
        <p:spPr bwMode="auto">
          <a:xfrm>
            <a:off x="951310" y="8040291"/>
            <a:ext cx="4601765"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2987279" y="7548563"/>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FORMULA 1</a:t>
            </a:r>
            <a:endParaRPr lang="en-US" sz="1800" dirty="0">
              <a:solidFill>
                <a:schemeClr val="bg1"/>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12155092" y="6025754"/>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12155091" y="5560219"/>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FORMULA 2</a:t>
            </a:r>
            <a:endParaRPr lang="en-US" sz="1800" dirty="0">
              <a:solidFill>
                <a:schemeClr val="bg1"/>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4213622" y="5784056"/>
            <a:ext cx="123229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76%</a:t>
            </a:r>
            <a:endParaRPr lang="en-US" sz="1800" dirty="0">
              <a:solidFill>
                <a:schemeClr val="bg1"/>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7827169" y="7010400"/>
            <a:ext cx="147638" cy="14763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1500">
                <a:solidFill>
                  <a:schemeClr val="bg1"/>
                </a:solidFill>
              </a:rPr>
              <a:pPr algn="ctr" eaLnBrk="1">
                <a:lnSpc>
                  <a:spcPct val="100000"/>
                </a:lnSpc>
              </a:pPr>
              <a:t>108</a:t>
            </a:fld>
            <a:endParaRPr lang="en-US" sz="1800">
              <a:solidFill>
                <a:schemeClr val="bg1"/>
              </a:solidFill>
            </a:endParaRPr>
          </a:p>
        </p:txBody>
      </p:sp>
      <p:sp>
        <p:nvSpPr>
          <p:cNvPr id="114692" name="AutoShape 4"/>
          <p:cNvSpPr>
            <a:spLocks/>
          </p:cNvSpPr>
          <p:nvPr/>
        </p:nvSpPr>
        <p:spPr bwMode="auto">
          <a:xfrm>
            <a:off x="15055454" y="6324601"/>
            <a:ext cx="953690" cy="832247"/>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693" name="AutoShape 5"/>
          <p:cNvSpPr>
            <a:spLocks/>
          </p:cNvSpPr>
          <p:nvPr/>
        </p:nvSpPr>
        <p:spPr bwMode="auto">
          <a:xfrm>
            <a:off x="6541294" y="6324601"/>
            <a:ext cx="953691" cy="832247"/>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694" name="AutoShape 6"/>
          <p:cNvSpPr>
            <a:spLocks/>
          </p:cNvSpPr>
          <p:nvPr/>
        </p:nvSpPr>
        <p:spPr bwMode="auto">
          <a:xfrm>
            <a:off x="2290763" y="5501878"/>
            <a:ext cx="954881" cy="937022"/>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695" name="AutoShape 7"/>
          <p:cNvSpPr>
            <a:spLocks/>
          </p:cNvSpPr>
          <p:nvPr/>
        </p:nvSpPr>
        <p:spPr bwMode="auto">
          <a:xfrm>
            <a:off x="1871663"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14696" name="AutoShape 8"/>
          <p:cNvSpPr>
            <a:spLocks/>
          </p:cNvSpPr>
          <p:nvPr/>
        </p:nvSpPr>
        <p:spPr bwMode="auto">
          <a:xfrm>
            <a:off x="6122194"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14697" name="AutoShape 9"/>
          <p:cNvSpPr>
            <a:spLocks/>
          </p:cNvSpPr>
          <p:nvPr/>
        </p:nvSpPr>
        <p:spPr bwMode="auto">
          <a:xfrm>
            <a:off x="14622067"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14698" name="AutoShape 10"/>
          <p:cNvSpPr>
            <a:spLocks/>
          </p:cNvSpPr>
          <p:nvPr/>
        </p:nvSpPr>
        <p:spPr bwMode="auto">
          <a:xfrm>
            <a:off x="10372725" y="5122069"/>
            <a:ext cx="1791891" cy="2403872"/>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14699" name="AutoShape 11"/>
          <p:cNvSpPr>
            <a:spLocks/>
          </p:cNvSpPr>
          <p:nvPr/>
        </p:nvSpPr>
        <p:spPr bwMode="auto">
          <a:xfrm>
            <a:off x="1849041" y="6655594"/>
            <a:ext cx="1765697"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100%</a:t>
            </a:r>
            <a:endParaRPr lang="en-US" sz="1800">
              <a:solidFill>
                <a:schemeClr val="bg1"/>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122760"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6135291" y="6655594"/>
            <a:ext cx="1765697"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70%</a:t>
            </a:r>
            <a:endParaRPr lang="en-US" sz="1800" dirty="0">
              <a:solidFill>
                <a:schemeClr val="bg1"/>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4635162" y="6655594"/>
            <a:ext cx="176688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12%</a:t>
            </a:r>
            <a:endParaRPr lang="en-US" sz="1800">
              <a:solidFill>
                <a:schemeClr val="bg1"/>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148953"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 Weeks</a:t>
            </a:r>
            <a:endParaRPr lang="en-US" sz="1800">
              <a:solidFill>
                <a:schemeClr val="bg1"/>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5360194"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5386388"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 Weeks</a:t>
            </a:r>
            <a:endParaRPr lang="en-US" sz="1800">
              <a:solidFill>
                <a:schemeClr val="bg1"/>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9610726"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9629776"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1 Week</a:t>
            </a:r>
            <a:endParaRPr lang="en-US" sz="1800">
              <a:solidFill>
                <a:schemeClr val="bg1"/>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3861257"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3887451"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12 Hours</a:t>
            </a:r>
            <a:endParaRPr lang="en-US" sz="1800">
              <a:solidFill>
                <a:schemeClr val="bg1"/>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6580585" y="5691187"/>
            <a:ext cx="876300" cy="747713"/>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711" name="AutoShape 23"/>
          <p:cNvSpPr>
            <a:spLocks/>
          </p:cNvSpPr>
          <p:nvPr/>
        </p:nvSpPr>
        <p:spPr bwMode="auto">
          <a:xfrm>
            <a:off x="10882313" y="5797153"/>
            <a:ext cx="772716" cy="641747"/>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712" name="AutoShape 24"/>
          <p:cNvSpPr>
            <a:spLocks/>
          </p:cNvSpPr>
          <p:nvPr/>
        </p:nvSpPr>
        <p:spPr bwMode="auto">
          <a:xfrm>
            <a:off x="10797779" y="6218635"/>
            <a:ext cx="954881" cy="938213"/>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4713" name="AutoShape 25"/>
          <p:cNvSpPr>
            <a:spLocks/>
          </p:cNvSpPr>
          <p:nvPr/>
        </p:nvSpPr>
        <p:spPr bwMode="auto">
          <a:xfrm>
            <a:off x="10391775" y="6655594"/>
            <a:ext cx="176688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50%</a:t>
            </a:r>
            <a:endParaRPr lang="en-US" sz="1800">
              <a:solidFill>
                <a:schemeClr val="bg1"/>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15248335" y="5967412"/>
            <a:ext cx="557213" cy="471488"/>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1500">
                <a:solidFill>
                  <a:schemeClr val="bg1"/>
                </a:solidFill>
              </a:rPr>
              <a:pPr algn="ctr" eaLnBrk="1">
                <a:lnSpc>
                  <a:spcPct val="100000"/>
                </a:lnSpc>
              </a:pPr>
              <a:t>109</a:t>
            </a:fld>
            <a:endParaRPr lang="en-US" sz="1800">
              <a:solidFill>
                <a:schemeClr val="bg1"/>
              </a:solidFill>
            </a:endParaRPr>
          </a:p>
        </p:txBody>
      </p:sp>
      <p:grpSp>
        <p:nvGrpSpPr>
          <p:cNvPr id="118786" name="Group 4"/>
          <p:cNvGrpSpPr>
            <a:grpSpLocks/>
          </p:cNvGrpSpPr>
          <p:nvPr/>
        </p:nvGrpSpPr>
        <p:grpSpPr bwMode="auto">
          <a:xfrm>
            <a:off x="10472738" y="12130509"/>
            <a:ext cx="1289447" cy="2144315"/>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18787" name="Group 7"/>
          <p:cNvGrpSpPr>
            <a:grpSpLocks/>
          </p:cNvGrpSpPr>
          <p:nvPr/>
        </p:nvGrpSpPr>
        <p:grpSpPr bwMode="auto">
          <a:xfrm>
            <a:off x="9579769" y="10281468"/>
            <a:ext cx="1603772" cy="3459956"/>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15722" name="AutoShape 10"/>
          <p:cNvSpPr>
            <a:spLocks/>
          </p:cNvSpPr>
          <p:nvPr/>
        </p:nvSpPr>
        <p:spPr bwMode="auto">
          <a:xfrm>
            <a:off x="9420225" y="8382422"/>
            <a:ext cx="3644504" cy="2230040"/>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5723" name="AutoShape 11"/>
          <p:cNvSpPr>
            <a:spLocks/>
          </p:cNvSpPr>
          <p:nvPr/>
        </p:nvSpPr>
        <p:spPr bwMode="auto">
          <a:xfrm>
            <a:off x="6710363" y="6416699"/>
            <a:ext cx="4323160" cy="2644379"/>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grpSp>
        <p:nvGrpSpPr>
          <p:cNvPr id="118790" name="Group 12"/>
          <p:cNvGrpSpPr>
            <a:grpSpLocks/>
          </p:cNvGrpSpPr>
          <p:nvPr/>
        </p:nvGrpSpPr>
        <p:grpSpPr bwMode="auto">
          <a:xfrm>
            <a:off x="6816329" y="9299203"/>
            <a:ext cx="1625203" cy="4612481"/>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15727" name="Line 15"/>
          <p:cNvSpPr>
            <a:spLocks noChangeShapeType="1"/>
          </p:cNvSpPr>
          <p:nvPr/>
        </p:nvSpPr>
        <p:spPr bwMode="auto">
          <a:xfrm flipV="1">
            <a:off x="8867775" y="8368133"/>
            <a:ext cx="0" cy="5528072"/>
          </a:xfrm>
          <a:prstGeom prst="line">
            <a:avLst/>
          </a:prstGeom>
          <a:noFill/>
          <a:ln w="1905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9198769" y="10089777"/>
            <a:ext cx="0" cy="3651647"/>
          </a:xfrm>
          <a:prstGeom prst="line">
            <a:avLst/>
          </a:prstGeom>
          <a:noFill/>
          <a:ln w="190500" cap="flat" cmpd="sng">
            <a:solidFill>
              <a:schemeClr val="accent4"/>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5378054" y="7954986"/>
            <a:ext cx="2836069" cy="1734741"/>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5730" name="AutoShape 18"/>
          <p:cNvSpPr>
            <a:spLocks/>
          </p:cNvSpPr>
          <p:nvPr/>
        </p:nvSpPr>
        <p:spPr bwMode="auto">
          <a:xfrm>
            <a:off x="10614422" y="11289927"/>
            <a:ext cx="2294334" cy="1403747"/>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5731" name="AutoShape 19"/>
          <p:cNvSpPr>
            <a:spLocks/>
          </p:cNvSpPr>
          <p:nvPr/>
        </p:nvSpPr>
        <p:spPr bwMode="auto">
          <a:xfrm>
            <a:off x="7741444" y="8393136"/>
            <a:ext cx="2936081" cy="1796654"/>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5732" name="AutoShape 20"/>
          <p:cNvSpPr>
            <a:spLocks/>
          </p:cNvSpPr>
          <p:nvPr/>
        </p:nvSpPr>
        <p:spPr bwMode="auto">
          <a:xfrm>
            <a:off x="5464969" y="10464824"/>
            <a:ext cx="2175272" cy="1331119"/>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5733" name="AutoShape 21"/>
          <p:cNvSpPr>
            <a:spLocks/>
          </p:cNvSpPr>
          <p:nvPr/>
        </p:nvSpPr>
        <p:spPr bwMode="auto">
          <a:xfrm>
            <a:off x="11852672" y="5479081"/>
            <a:ext cx="4466034" cy="998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11852672" y="509093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3821966" y="7672213"/>
            <a:ext cx="35135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3821966" y="728406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3821966" y="9967738"/>
            <a:ext cx="29801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3821966" y="957959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1545432" y="5479081"/>
            <a:ext cx="4464844" cy="998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4288631" y="509093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951310" y="7672213"/>
            <a:ext cx="35135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2750344" y="728406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484710" y="9967738"/>
            <a:ext cx="29801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2750344" y="957959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6553200" y="11736412"/>
            <a:ext cx="1191816" cy="2097881"/>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15748" name="AutoShape 36"/>
          <p:cNvSpPr>
            <a:spLocks/>
          </p:cNvSpPr>
          <p:nvPr/>
        </p:nvSpPr>
        <p:spPr bwMode="auto">
          <a:xfrm>
            <a:off x="11569303" y="11795943"/>
            <a:ext cx="385763" cy="51435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5749" name="AutoShape 37"/>
          <p:cNvSpPr>
            <a:spLocks/>
          </p:cNvSpPr>
          <p:nvPr/>
        </p:nvSpPr>
        <p:spPr bwMode="auto">
          <a:xfrm>
            <a:off x="6553201" y="8676505"/>
            <a:ext cx="450056" cy="515541"/>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5750" name="AutoShape 38"/>
          <p:cNvSpPr>
            <a:spLocks/>
          </p:cNvSpPr>
          <p:nvPr/>
        </p:nvSpPr>
        <p:spPr bwMode="auto">
          <a:xfrm>
            <a:off x="8796337" y="9188474"/>
            <a:ext cx="501254" cy="501254"/>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5751" name="AutoShape 39"/>
          <p:cNvSpPr>
            <a:spLocks/>
          </p:cNvSpPr>
          <p:nvPr/>
        </p:nvSpPr>
        <p:spPr bwMode="auto">
          <a:xfrm>
            <a:off x="11185923" y="9498037"/>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5752" name="AutoShape 40"/>
          <p:cNvSpPr>
            <a:spLocks/>
          </p:cNvSpPr>
          <p:nvPr/>
        </p:nvSpPr>
        <p:spPr bwMode="auto">
          <a:xfrm>
            <a:off x="8752285" y="7328718"/>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5753" name="AutoShape 41"/>
          <p:cNvSpPr>
            <a:spLocks/>
          </p:cNvSpPr>
          <p:nvPr/>
        </p:nvSpPr>
        <p:spPr bwMode="auto">
          <a:xfrm>
            <a:off x="6285310" y="11056565"/>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2601516" y="6893720"/>
            <a:ext cx="7343775" cy="1"/>
          </a:xfrm>
          <a:prstGeom prst="straightConnector1">
            <a:avLst/>
          </a:prstGeom>
          <a:noFill/>
          <a:ln w="50800" cap="flat" cmpd="sng">
            <a:solidFill>
              <a:schemeClr val="accent2"/>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133600" y="7348537"/>
            <a:ext cx="2725341" cy="1644254"/>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5369" name="AutoShape 9"/>
          <p:cNvSpPr>
            <a:spLocks/>
          </p:cNvSpPr>
          <p:nvPr/>
        </p:nvSpPr>
        <p:spPr bwMode="auto">
          <a:xfrm>
            <a:off x="10410826" y="4720829"/>
            <a:ext cx="2726531" cy="1694259"/>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cxnSp>
        <p:nvCxnSpPr>
          <p:cNvPr id="27" name="AutoShape 10"/>
          <p:cNvCxnSpPr>
            <a:cxnSpLocks noChangeShapeType="1"/>
          </p:cNvCxnSpPr>
          <p:nvPr/>
        </p:nvCxnSpPr>
        <p:spPr bwMode="auto">
          <a:xfrm flipV="1">
            <a:off x="2134791" y="5314951"/>
            <a:ext cx="0" cy="1566863"/>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10412016" y="6881813"/>
            <a:ext cx="25589" cy="1566863"/>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25" name="Oval 24"/>
          <p:cNvSpPr/>
          <p:nvPr/>
        </p:nvSpPr>
        <p:spPr bwMode="auto">
          <a:xfrm>
            <a:off x="4858941" y="7668816"/>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24" name="Oval 23"/>
          <p:cNvSpPr/>
          <p:nvPr/>
        </p:nvSpPr>
        <p:spPr bwMode="auto">
          <a:xfrm>
            <a:off x="13140444" y="3396854"/>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15361" name="AutoShape 1"/>
          <p:cNvSpPr>
            <a:spLocks/>
          </p:cNvSpPr>
          <p:nvPr/>
        </p:nvSpPr>
        <p:spPr bwMode="auto">
          <a:xfrm>
            <a:off x="1518047" y="4082653"/>
            <a:ext cx="1232297" cy="1232297"/>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2" name="AutoShape 2"/>
          <p:cNvSpPr>
            <a:spLocks/>
          </p:cNvSpPr>
          <p:nvPr/>
        </p:nvSpPr>
        <p:spPr bwMode="auto">
          <a:xfrm>
            <a:off x="1668066" y="6415088"/>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363" name="AutoShape 3"/>
          <p:cNvSpPr>
            <a:spLocks/>
          </p:cNvSpPr>
          <p:nvPr/>
        </p:nvSpPr>
        <p:spPr bwMode="auto">
          <a:xfrm>
            <a:off x="9945291" y="6415088"/>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365" name="AutoShape 5"/>
          <p:cNvSpPr>
            <a:spLocks/>
          </p:cNvSpPr>
          <p:nvPr/>
        </p:nvSpPr>
        <p:spPr bwMode="auto">
          <a:xfrm>
            <a:off x="1847850" y="6719888"/>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10126266" y="6719888"/>
            <a:ext cx="5715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2013</a:t>
            </a:r>
            <a:endParaRPr lang="en-US" sz="1800" dirty="0">
              <a:solidFill>
                <a:schemeClr val="tx2"/>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9830991" y="8453438"/>
            <a:ext cx="1233488" cy="1232297"/>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72" name="AutoShape 12"/>
          <p:cNvSpPr>
            <a:spLocks/>
          </p:cNvSpPr>
          <p:nvPr/>
        </p:nvSpPr>
        <p:spPr bwMode="auto">
          <a:xfrm>
            <a:off x="10161985" y="8774907"/>
            <a:ext cx="561975" cy="589360"/>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374" name="AutoShape 14"/>
          <p:cNvSpPr>
            <a:spLocks/>
          </p:cNvSpPr>
          <p:nvPr/>
        </p:nvSpPr>
        <p:spPr bwMode="auto">
          <a:xfrm>
            <a:off x="11797903" y="8545117"/>
            <a:ext cx="5328047"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11797903" y="8040291"/>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Build Connection</a:t>
            </a:r>
            <a:endParaRPr lang="en-US" sz="1800" dirty="0">
              <a:solidFill>
                <a:schemeClr val="bg1"/>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1847851" y="4392217"/>
            <a:ext cx="592931" cy="592931"/>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377" name="AutoShape 17"/>
          <p:cNvSpPr>
            <a:spLocks/>
          </p:cNvSpPr>
          <p:nvPr/>
        </p:nvSpPr>
        <p:spPr bwMode="auto">
          <a:xfrm>
            <a:off x="3518297" y="4250531"/>
            <a:ext cx="5329238" cy="1401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3518297" y="3745706"/>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Start a Company</a:t>
            </a:r>
            <a:endParaRPr lang="en-US" sz="1800" dirty="0">
              <a:solidFill>
                <a:schemeClr val="bg1"/>
              </a:solidFill>
              <a:latin typeface="Roboto" charset="0"/>
              <a:ea typeface="ＭＳ Ｐゴシック" charset="0"/>
              <a:cs typeface="Roboto" charset="0"/>
              <a:sym typeface="Roboto" charset="0"/>
            </a:endParaRPr>
          </a:p>
        </p:txBody>
      </p:sp>
      <p:sp>
        <p:nvSpPr>
          <p:cNvPr id="15379" name="AutoShape 19"/>
          <p:cNvSpPr>
            <a:spLocks/>
          </p:cNvSpPr>
          <p:nvPr/>
        </p:nvSpPr>
        <p:spPr bwMode="auto">
          <a:xfrm>
            <a:off x="0" y="6883004"/>
            <a:ext cx="1668066" cy="1190"/>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7200" y="14399"/>
                  <a:pt x="14400" y="7199"/>
                  <a:pt x="21599"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5381" name="AutoShape 21"/>
          <p:cNvSpPr>
            <a:spLocks/>
          </p:cNvSpPr>
          <p:nvPr/>
        </p:nvSpPr>
        <p:spPr bwMode="auto">
          <a:xfrm>
            <a:off x="10888266" y="6884194"/>
            <a:ext cx="7442597" cy="9525"/>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600" y="2160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1500">
                <a:solidFill>
                  <a:schemeClr val="bg1"/>
                </a:solidFill>
              </a:rPr>
              <a:pPr algn="ctr" eaLnBrk="1">
                <a:lnSpc>
                  <a:spcPct val="100000"/>
                </a:lnSpc>
              </a:pPr>
              <a:t>110</a:t>
            </a:fld>
            <a:endParaRPr lang="en-US" sz="1800">
              <a:solidFill>
                <a:schemeClr val="bg1"/>
              </a:solidFill>
            </a:endParaRPr>
          </a:p>
        </p:txBody>
      </p:sp>
      <p:sp>
        <p:nvSpPr>
          <p:cNvPr id="116740" name="AutoShape 4"/>
          <p:cNvSpPr>
            <a:spLocks/>
          </p:cNvSpPr>
          <p:nvPr/>
        </p:nvSpPr>
        <p:spPr bwMode="auto">
          <a:xfrm>
            <a:off x="5522119" y="5723335"/>
            <a:ext cx="7689056" cy="4046934"/>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6741" name="AutoShape 5"/>
          <p:cNvSpPr>
            <a:spLocks/>
          </p:cNvSpPr>
          <p:nvPr/>
        </p:nvSpPr>
        <p:spPr bwMode="auto">
          <a:xfrm>
            <a:off x="8768954" y="4885135"/>
            <a:ext cx="3649265" cy="1602581"/>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6742" name="AutoShape 6"/>
          <p:cNvSpPr>
            <a:spLocks/>
          </p:cNvSpPr>
          <p:nvPr/>
        </p:nvSpPr>
        <p:spPr bwMode="auto">
          <a:xfrm>
            <a:off x="5879306" y="8848725"/>
            <a:ext cx="2911079" cy="1329929"/>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6743" name="AutoShape 7"/>
          <p:cNvSpPr>
            <a:spLocks/>
          </p:cNvSpPr>
          <p:nvPr/>
        </p:nvSpPr>
        <p:spPr bwMode="auto">
          <a:xfrm>
            <a:off x="10603706" y="8079581"/>
            <a:ext cx="2763441" cy="472679"/>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6744" name="AutoShape 8"/>
          <p:cNvSpPr>
            <a:spLocks/>
          </p:cNvSpPr>
          <p:nvPr/>
        </p:nvSpPr>
        <p:spPr bwMode="auto">
          <a:xfrm>
            <a:off x="12898041" y="4597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Good Price</a:t>
            </a:r>
            <a:endParaRPr lang="en-US" sz="1800">
              <a:solidFill>
                <a:schemeClr val="bg1"/>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3830300" y="8155781"/>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Usability</a:t>
            </a:r>
            <a:endParaRPr lang="en-US" sz="1800">
              <a:solidFill>
                <a:schemeClr val="bg1"/>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138363" y="9320213"/>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153842" y="8932069"/>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Efficiency</a:t>
            </a:r>
            <a:endParaRPr lang="en-US" sz="1800">
              <a:solidFill>
                <a:schemeClr val="bg1"/>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2898041" y="4985147"/>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3830301" y="8542735"/>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347788" y="5255419"/>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363266" y="48672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Product Design</a:t>
            </a:r>
            <a:endParaRPr lang="en-US" sz="1800">
              <a:solidFill>
                <a:schemeClr val="bg1"/>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5150644" y="5584031"/>
            <a:ext cx="2639616" cy="1990725"/>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2570931813"/>
              </p:ext>
            </p:extLst>
          </p:nvPr>
        </p:nvGraphicFramePr>
        <p:xfrm>
          <a:off x="7577138" y="6013847"/>
          <a:ext cx="3495675" cy="3495675"/>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8264128" y="6643687"/>
            <a:ext cx="2205038" cy="2205038"/>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6755" name="AutoShape 19"/>
          <p:cNvSpPr>
            <a:spLocks/>
          </p:cNvSpPr>
          <p:nvPr/>
        </p:nvSpPr>
        <p:spPr bwMode="auto">
          <a:xfrm>
            <a:off x="8662988" y="7084219"/>
            <a:ext cx="1323975" cy="1323975"/>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1500">
                <a:solidFill>
                  <a:schemeClr val="bg1"/>
                </a:solidFill>
              </a:rPr>
              <a:pPr algn="ctr" eaLnBrk="1">
                <a:lnSpc>
                  <a:spcPct val="100000"/>
                </a:lnSpc>
              </a:pPr>
              <a:t>111</a:t>
            </a:fld>
            <a:endParaRPr lang="en-US" sz="1800">
              <a:solidFill>
                <a:schemeClr val="bg1"/>
              </a:solidFill>
            </a:endParaRPr>
          </a:p>
        </p:txBody>
      </p:sp>
      <p:grpSp>
        <p:nvGrpSpPr>
          <p:cNvPr id="120834" name="Group 4"/>
          <p:cNvGrpSpPr>
            <a:grpSpLocks/>
          </p:cNvGrpSpPr>
          <p:nvPr/>
        </p:nvGrpSpPr>
        <p:grpSpPr bwMode="auto">
          <a:xfrm>
            <a:off x="7616429" y="7886700"/>
            <a:ext cx="3684984" cy="2883694"/>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17773" name="AutoShape 13"/>
          <p:cNvSpPr>
            <a:spLocks/>
          </p:cNvSpPr>
          <p:nvPr/>
        </p:nvSpPr>
        <p:spPr bwMode="auto">
          <a:xfrm>
            <a:off x="9380935" y="5829300"/>
            <a:ext cx="2251472" cy="2713435"/>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7774" name="AutoShape 14"/>
          <p:cNvSpPr>
            <a:spLocks/>
          </p:cNvSpPr>
          <p:nvPr/>
        </p:nvSpPr>
        <p:spPr bwMode="auto">
          <a:xfrm>
            <a:off x="9465469" y="7319962"/>
            <a:ext cx="2337197" cy="1368029"/>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7775" name="AutoShape 15"/>
          <p:cNvSpPr>
            <a:spLocks/>
          </p:cNvSpPr>
          <p:nvPr/>
        </p:nvSpPr>
        <p:spPr bwMode="auto">
          <a:xfrm>
            <a:off x="6990160" y="5226844"/>
            <a:ext cx="2520553" cy="3464719"/>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17776" name="AutoShape 16"/>
          <p:cNvSpPr>
            <a:spLocks/>
          </p:cNvSpPr>
          <p:nvPr/>
        </p:nvSpPr>
        <p:spPr bwMode="auto">
          <a:xfrm>
            <a:off x="6484144" y="6865144"/>
            <a:ext cx="2925366" cy="1846660"/>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7777" name="AutoShape 17"/>
          <p:cNvSpPr>
            <a:spLocks/>
          </p:cNvSpPr>
          <p:nvPr/>
        </p:nvSpPr>
        <p:spPr bwMode="auto">
          <a:xfrm>
            <a:off x="12890897" y="51363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2890897"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4188619" y="50982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1940719"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2890897" y="778906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2890897" y="8237935"/>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4188619" y="77509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1940719" y="8237935"/>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11001376" y="7508081"/>
            <a:ext cx="441722" cy="442913"/>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7786" name="AutoShape 26"/>
          <p:cNvSpPr>
            <a:spLocks/>
          </p:cNvSpPr>
          <p:nvPr/>
        </p:nvSpPr>
        <p:spPr bwMode="auto">
          <a:xfrm>
            <a:off x="10793017" y="6163866"/>
            <a:ext cx="429815" cy="397669"/>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7787" name="AutoShape 27"/>
          <p:cNvSpPr>
            <a:spLocks/>
          </p:cNvSpPr>
          <p:nvPr/>
        </p:nvSpPr>
        <p:spPr bwMode="auto">
          <a:xfrm>
            <a:off x="6990160" y="7285435"/>
            <a:ext cx="230981" cy="461963"/>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7788" name="AutoShape 28"/>
          <p:cNvSpPr>
            <a:spLocks/>
          </p:cNvSpPr>
          <p:nvPr/>
        </p:nvSpPr>
        <p:spPr bwMode="auto">
          <a:xfrm>
            <a:off x="7730729" y="5713810"/>
            <a:ext cx="392906" cy="359569"/>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1500">
                <a:solidFill>
                  <a:schemeClr val="bg1"/>
                </a:solidFill>
              </a:rPr>
              <a:pPr algn="ctr" eaLnBrk="1">
                <a:lnSpc>
                  <a:spcPct val="100000"/>
                </a:lnSpc>
              </a:pPr>
              <a:t>112</a:t>
            </a:fld>
            <a:endParaRPr lang="en-US" sz="1800">
              <a:solidFill>
                <a:schemeClr val="bg1"/>
              </a:solidFill>
            </a:endParaRPr>
          </a:p>
        </p:txBody>
      </p:sp>
      <p:sp>
        <p:nvSpPr>
          <p:cNvPr id="118788" name="AutoShape 4"/>
          <p:cNvSpPr>
            <a:spLocks/>
          </p:cNvSpPr>
          <p:nvPr/>
        </p:nvSpPr>
        <p:spPr bwMode="auto">
          <a:xfrm>
            <a:off x="6531769" y="7287817"/>
            <a:ext cx="3345656" cy="2678906"/>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8789" name="AutoShape 5"/>
          <p:cNvSpPr>
            <a:spLocks/>
          </p:cNvSpPr>
          <p:nvPr/>
        </p:nvSpPr>
        <p:spPr bwMode="auto">
          <a:xfrm>
            <a:off x="7062788" y="5133975"/>
            <a:ext cx="2703910" cy="1874044"/>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18790" name="AutoShape 6"/>
          <p:cNvSpPr>
            <a:spLocks/>
          </p:cNvSpPr>
          <p:nvPr/>
        </p:nvSpPr>
        <p:spPr bwMode="auto">
          <a:xfrm>
            <a:off x="9766698" y="5443538"/>
            <a:ext cx="1915715" cy="1564481"/>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18791" name="AutoShape 7"/>
          <p:cNvSpPr>
            <a:spLocks/>
          </p:cNvSpPr>
          <p:nvPr/>
        </p:nvSpPr>
        <p:spPr bwMode="auto">
          <a:xfrm>
            <a:off x="10148888" y="7329488"/>
            <a:ext cx="1620441" cy="2027635"/>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18792" name="AutoShape 8"/>
          <p:cNvSpPr>
            <a:spLocks/>
          </p:cNvSpPr>
          <p:nvPr/>
        </p:nvSpPr>
        <p:spPr bwMode="auto">
          <a:xfrm>
            <a:off x="8164116" y="5666185"/>
            <a:ext cx="447675" cy="753665"/>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8793" name="AutoShape 9"/>
          <p:cNvSpPr>
            <a:spLocks/>
          </p:cNvSpPr>
          <p:nvPr/>
        </p:nvSpPr>
        <p:spPr bwMode="auto">
          <a:xfrm>
            <a:off x="7799785" y="7983141"/>
            <a:ext cx="828675" cy="120372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8794" name="AutoShape 10"/>
          <p:cNvSpPr>
            <a:spLocks/>
          </p:cNvSpPr>
          <p:nvPr/>
        </p:nvSpPr>
        <p:spPr bwMode="auto">
          <a:xfrm>
            <a:off x="10510838" y="6084094"/>
            <a:ext cx="447675" cy="433388"/>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8795" name="AutoShape 11"/>
          <p:cNvSpPr>
            <a:spLocks/>
          </p:cNvSpPr>
          <p:nvPr/>
        </p:nvSpPr>
        <p:spPr bwMode="auto">
          <a:xfrm>
            <a:off x="10701338" y="8023622"/>
            <a:ext cx="603647" cy="603647"/>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18796" name="AutoShape 12"/>
          <p:cNvSpPr>
            <a:spLocks/>
          </p:cNvSpPr>
          <p:nvPr/>
        </p:nvSpPr>
        <p:spPr bwMode="auto">
          <a:xfrm>
            <a:off x="12890897" y="51363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2890897"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4188619" y="50982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1940719"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2890897" y="810577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2890897" y="85546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4188619" y="806767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1940719" y="85546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1500">
                <a:solidFill>
                  <a:schemeClr val="bg1"/>
                </a:solidFill>
              </a:rPr>
              <a:pPr algn="ctr" eaLnBrk="1">
                <a:lnSpc>
                  <a:spcPct val="100000"/>
                </a:lnSpc>
              </a:pPr>
              <a:t>113</a:t>
            </a:fld>
            <a:endParaRPr lang="en-US" sz="1800">
              <a:solidFill>
                <a:schemeClr val="bg1"/>
              </a:solidFill>
            </a:endParaRPr>
          </a:p>
        </p:txBody>
      </p:sp>
      <p:grpSp>
        <p:nvGrpSpPr>
          <p:cNvPr id="119812" name="Group 4"/>
          <p:cNvGrpSpPr>
            <a:grpSpLocks/>
          </p:cNvGrpSpPr>
          <p:nvPr/>
        </p:nvGrpSpPr>
        <p:grpSpPr bwMode="auto">
          <a:xfrm>
            <a:off x="6768704" y="6648450"/>
            <a:ext cx="720328" cy="1959769"/>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19816" name="Group 8"/>
          <p:cNvGrpSpPr>
            <a:grpSpLocks/>
          </p:cNvGrpSpPr>
          <p:nvPr/>
        </p:nvGrpSpPr>
        <p:grpSpPr bwMode="auto">
          <a:xfrm>
            <a:off x="2740819" y="7505700"/>
            <a:ext cx="719138" cy="1102519"/>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19820" name="Group 12"/>
          <p:cNvGrpSpPr>
            <a:grpSpLocks/>
          </p:cNvGrpSpPr>
          <p:nvPr/>
        </p:nvGrpSpPr>
        <p:grpSpPr bwMode="auto">
          <a:xfrm>
            <a:off x="10371535" y="5553075"/>
            <a:ext cx="1579959" cy="3055144"/>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19826" name="Group 18"/>
          <p:cNvGrpSpPr>
            <a:grpSpLocks/>
          </p:cNvGrpSpPr>
          <p:nvPr/>
        </p:nvGrpSpPr>
        <p:grpSpPr bwMode="auto">
          <a:xfrm>
            <a:off x="14206538" y="4202906"/>
            <a:ext cx="1959769" cy="4405313"/>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19838" name="AutoShape 30"/>
          <p:cNvSpPr>
            <a:spLocks/>
          </p:cNvSpPr>
          <p:nvPr/>
        </p:nvSpPr>
        <p:spPr bwMode="auto">
          <a:xfrm>
            <a:off x="1501379" y="9747647"/>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227660" y="9255919"/>
            <a:ext cx="174545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01 Tittle Here</a:t>
            </a:r>
            <a:endParaRPr lang="en-US" sz="1800">
              <a:solidFill>
                <a:schemeClr val="bg1"/>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5536407" y="9747647"/>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9563100" y="9747647"/>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3587413" y="9747647"/>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6259117" y="9255919"/>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02 Tittle Here</a:t>
            </a:r>
            <a:endParaRPr lang="en-US" sz="1800">
              <a:solidFill>
                <a:schemeClr val="bg1"/>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10290573" y="9255919"/>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03 Tittle Here</a:t>
            </a:r>
            <a:endParaRPr lang="en-US" sz="1800" dirty="0">
              <a:solidFill>
                <a:schemeClr val="bg1"/>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4313694" y="9255919"/>
            <a:ext cx="174426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04 Tittle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2122791259"/>
              </p:ext>
            </p:extLst>
          </p:nvPr>
        </p:nvGraphicFramePr>
        <p:xfrm>
          <a:off x="5959078" y="5378675"/>
          <a:ext cx="6385322" cy="425688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1500">
                <a:solidFill>
                  <a:schemeClr val="bg1"/>
                </a:solidFill>
              </a:rPr>
              <a:pPr algn="ctr" eaLnBrk="1">
                <a:lnSpc>
                  <a:spcPct val="100000"/>
                </a:lnSpc>
              </a:pPr>
              <a:t>114</a:t>
            </a:fld>
            <a:endParaRPr lang="en-US" sz="1800">
              <a:solidFill>
                <a:schemeClr val="bg1"/>
              </a:solidFill>
            </a:endParaRPr>
          </a:p>
        </p:txBody>
      </p:sp>
      <p:sp>
        <p:nvSpPr>
          <p:cNvPr id="120837" name="AutoShape 5"/>
          <p:cNvSpPr>
            <a:spLocks/>
          </p:cNvSpPr>
          <p:nvPr/>
        </p:nvSpPr>
        <p:spPr bwMode="auto">
          <a:xfrm>
            <a:off x="10208419" y="4970860"/>
            <a:ext cx="1562100" cy="1560909"/>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sz="1800">
              <a:solidFill>
                <a:schemeClr val="bg1"/>
              </a:solidFill>
            </a:endParaRPr>
          </a:p>
        </p:txBody>
      </p:sp>
      <p:sp>
        <p:nvSpPr>
          <p:cNvPr id="120838" name="AutoShape 6"/>
          <p:cNvSpPr>
            <a:spLocks/>
          </p:cNvSpPr>
          <p:nvPr/>
        </p:nvSpPr>
        <p:spPr bwMode="auto">
          <a:xfrm>
            <a:off x="10377487" y="5144691"/>
            <a:ext cx="1223963" cy="1223963"/>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20839" name="AutoShape 7"/>
          <p:cNvSpPr>
            <a:spLocks/>
          </p:cNvSpPr>
          <p:nvPr/>
        </p:nvSpPr>
        <p:spPr bwMode="auto">
          <a:xfrm>
            <a:off x="10633473" y="5464969"/>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10208419" y="8484394"/>
            <a:ext cx="1562100" cy="1562100"/>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sz="1800">
              <a:solidFill>
                <a:schemeClr val="bg1"/>
              </a:solidFill>
            </a:endParaRPr>
          </a:p>
        </p:txBody>
      </p:sp>
      <p:sp>
        <p:nvSpPr>
          <p:cNvPr id="120841" name="AutoShape 9"/>
          <p:cNvSpPr>
            <a:spLocks/>
          </p:cNvSpPr>
          <p:nvPr/>
        </p:nvSpPr>
        <p:spPr bwMode="auto">
          <a:xfrm>
            <a:off x="10377487" y="8659416"/>
            <a:ext cx="1223963" cy="1223963"/>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0842" name="AutoShape 10"/>
          <p:cNvSpPr>
            <a:spLocks/>
          </p:cNvSpPr>
          <p:nvPr/>
        </p:nvSpPr>
        <p:spPr bwMode="auto">
          <a:xfrm>
            <a:off x="10633473" y="8979694"/>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6629400" y="4970860"/>
            <a:ext cx="1560910" cy="1560909"/>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sz="1800">
              <a:solidFill>
                <a:schemeClr val="bg1"/>
              </a:solidFill>
            </a:endParaRPr>
          </a:p>
        </p:txBody>
      </p:sp>
      <p:sp>
        <p:nvSpPr>
          <p:cNvPr id="120844" name="AutoShape 12"/>
          <p:cNvSpPr>
            <a:spLocks/>
          </p:cNvSpPr>
          <p:nvPr/>
        </p:nvSpPr>
        <p:spPr bwMode="auto">
          <a:xfrm>
            <a:off x="6798469" y="5144691"/>
            <a:ext cx="1222772" cy="1223963"/>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0845" name="AutoShape 13"/>
          <p:cNvSpPr>
            <a:spLocks/>
          </p:cNvSpPr>
          <p:nvPr/>
        </p:nvSpPr>
        <p:spPr bwMode="auto">
          <a:xfrm>
            <a:off x="7054454" y="5464969"/>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6629400" y="8484394"/>
            <a:ext cx="1560910" cy="1562100"/>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sz="1800">
              <a:solidFill>
                <a:schemeClr val="bg1"/>
              </a:solidFill>
            </a:endParaRPr>
          </a:p>
        </p:txBody>
      </p:sp>
      <p:sp>
        <p:nvSpPr>
          <p:cNvPr id="120847" name="AutoShape 15"/>
          <p:cNvSpPr>
            <a:spLocks/>
          </p:cNvSpPr>
          <p:nvPr/>
        </p:nvSpPr>
        <p:spPr bwMode="auto">
          <a:xfrm>
            <a:off x="6798469" y="8659416"/>
            <a:ext cx="1222772" cy="1223963"/>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0848" name="AutoShape 16"/>
          <p:cNvSpPr>
            <a:spLocks/>
          </p:cNvSpPr>
          <p:nvPr/>
        </p:nvSpPr>
        <p:spPr bwMode="auto">
          <a:xfrm>
            <a:off x="7054454" y="89796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8387953" y="6727031"/>
            <a:ext cx="1527572" cy="1562100"/>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20851" name="AutoShape 19"/>
          <p:cNvSpPr>
            <a:spLocks/>
          </p:cNvSpPr>
          <p:nvPr/>
        </p:nvSpPr>
        <p:spPr bwMode="auto">
          <a:xfrm>
            <a:off x="12536091" y="5186363"/>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12536091" y="5635228"/>
            <a:ext cx="376832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4241006" y="5186363"/>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1993106" y="5673328"/>
            <a:ext cx="376832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12536091" y="86594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12536091" y="9108282"/>
            <a:ext cx="376832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4241006" y="8659416"/>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1993106" y="9146382"/>
            <a:ext cx="376832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1500">
                <a:solidFill>
                  <a:schemeClr val="bg1"/>
                </a:solidFill>
              </a:rPr>
              <a:pPr algn="ctr" eaLnBrk="1">
                <a:lnSpc>
                  <a:spcPct val="100000"/>
                </a:lnSpc>
              </a:pPr>
              <a:t>115</a:t>
            </a:fld>
            <a:endParaRPr lang="en-US" sz="1800">
              <a:solidFill>
                <a:schemeClr val="bg1"/>
              </a:solidFill>
            </a:endParaRPr>
          </a:p>
        </p:txBody>
      </p:sp>
      <p:sp>
        <p:nvSpPr>
          <p:cNvPr id="121860" name="AutoShape 4"/>
          <p:cNvSpPr>
            <a:spLocks/>
          </p:cNvSpPr>
          <p:nvPr/>
        </p:nvSpPr>
        <p:spPr bwMode="auto">
          <a:xfrm>
            <a:off x="7786688" y="7635479"/>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1861" name="AutoShape 5"/>
          <p:cNvSpPr>
            <a:spLocks/>
          </p:cNvSpPr>
          <p:nvPr/>
        </p:nvSpPr>
        <p:spPr bwMode="auto">
          <a:xfrm rot="-5400000">
            <a:off x="7125296" y="697408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1862" name="AutoShape 6"/>
          <p:cNvSpPr>
            <a:spLocks/>
          </p:cNvSpPr>
          <p:nvPr/>
        </p:nvSpPr>
        <p:spPr bwMode="auto">
          <a:xfrm rot="-5400000">
            <a:off x="7786688" y="763547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1863" name="AutoShape 7"/>
          <p:cNvSpPr>
            <a:spLocks/>
          </p:cNvSpPr>
          <p:nvPr/>
        </p:nvSpPr>
        <p:spPr bwMode="auto">
          <a:xfrm rot="-5400000">
            <a:off x="9868496" y="697408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1864" name="AutoShape 8"/>
          <p:cNvSpPr>
            <a:spLocks/>
          </p:cNvSpPr>
          <p:nvPr/>
        </p:nvSpPr>
        <p:spPr bwMode="auto">
          <a:xfrm rot="10800000">
            <a:off x="9207104" y="7635479"/>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1865" name="AutoShape 9"/>
          <p:cNvSpPr>
            <a:spLocks/>
          </p:cNvSpPr>
          <p:nvPr/>
        </p:nvSpPr>
        <p:spPr bwMode="auto">
          <a:xfrm rot="10800000">
            <a:off x="9207104" y="763547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1866" name="AutoShape 10"/>
          <p:cNvSpPr>
            <a:spLocks/>
          </p:cNvSpPr>
          <p:nvPr/>
        </p:nvSpPr>
        <p:spPr bwMode="auto">
          <a:xfrm rot="10800000">
            <a:off x="9207104" y="4922044"/>
            <a:ext cx="1293019" cy="2615804"/>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1867" name="AutoShape 11"/>
          <p:cNvSpPr>
            <a:spLocks/>
          </p:cNvSpPr>
          <p:nvPr/>
        </p:nvSpPr>
        <p:spPr bwMode="auto">
          <a:xfrm rot="5400000">
            <a:off x="9868496" y="558343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1868" name="AutoShape 12"/>
          <p:cNvSpPr>
            <a:spLocks/>
          </p:cNvSpPr>
          <p:nvPr/>
        </p:nvSpPr>
        <p:spPr bwMode="auto">
          <a:xfrm rot="5400000">
            <a:off x="9207104" y="624482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1869" name="AutoShape 13"/>
          <p:cNvSpPr>
            <a:spLocks/>
          </p:cNvSpPr>
          <p:nvPr/>
        </p:nvSpPr>
        <p:spPr bwMode="auto">
          <a:xfrm rot="5400000">
            <a:off x="7125296" y="558343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1870" name="AutoShape 14"/>
          <p:cNvSpPr>
            <a:spLocks/>
          </p:cNvSpPr>
          <p:nvPr/>
        </p:nvSpPr>
        <p:spPr bwMode="auto">
          <a:xfrm>
            <a:off x="7786688" y="4922044"/>
            <a:ext cx="1293019" cy="2615804"/>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1871" name="AutoShape 15"/>
          <p:cNvSpPr>
            <a:spLocks/>
          </p:cNvSpPr>
          <p:nvPr/>
        </p:nvSpPr>
        <p:spPr bwMode="auto">
          <a:xfrm>
            <a:off x="8083154" y="5033963"/>
            <a:ext cx="76080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10752535" y="6335316"/>
            <a:ext cx="760809"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02</a:t>
            </a:r>
            <a:endParaRPr lang="en-US" sz="1800"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9473804" y="9022557"/>
            <a:ext cx="75961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6721079" y="7800975"/>
            <a:ext cx="76080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04</a:t>
            </a:r>
            <a:endParaRPr lang="en-US" sz="1800"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7786688" y="624482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1876" name="AutoShape 20"/>
          <p:cNvSpPr>
            <a:spLocks/>
          </p:cNvSpPr>
          <p:nvPr/>
        </p:nvSpPr>
        <p:spPr bwMode="auto">
          <a:xfrm>
            <a:off x="12869466" y="5747147"/>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2869466" y="5359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951310" y="5747147"/>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3702844" y="5359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2869466" y="8562976"/>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2869466" y="81748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951310" y="8562976"/>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3702844" y="81748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8208169" y="7981950"/>
            <a:ext cx="450056" cy="514350"/>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21885" name="AutoShape 29"/>
          <p:cNvSpPr>
            <a:spLocks/>
          </p:cNvSpPr>
          <p:nvPr/>
        </p:nvSpPr>
        <p:spPr bwMode="auto">
          <a:xfrm>
            <a:off x="9603581" y="6606779"/>
            <a:ext cx="501254"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21886" name="AutoShape 30"/>
          <p:cNvSpPr>
            <a:spLocks/>
          </p:cNvSpPr>
          <p:nvPr/>
        </p:nvSpPr>
        <p:spPr bwMode="auto">
          <a:xfrm>
            <a:off x="9603581" y="7981950"/>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21887" name="AutoShape 31"/>
          <p:cNvSpPr>
            <a:spLocks/>
          </p:cNvSpPr>
          <p:nvPr/>
        </p:nvSpPr>
        <p:spPr bwMode="auto">
          <a:xfrm>
            <a:off x="8174832" y="6631782"/>
            <a:ext cx="516731" cy="517922"/>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1500">
                <a:solidFill>
                  <a:schemeClr val="bg1"/>
                </a:solidFill>
              </a:rPr>
              <a:pPr algn="ctr" eaLnBrk="1">
                <a:lnSpc>
                  <a:spcPct val="100000"/>
                </a:lnSpc>
              </a:pPr>
              <a:t>116</a:t>
            </a:fld>
            <a:endParaRPr lang="en-US" sz="1800">
              <a:solidFill>
                <a:schemeClr val="bg1"/>
              </a:solidFill>
            </a:endParaRPr>
          </a:p>
        </p:txBody>
      </p:sp>
      <p:sp>
        <p:nvSpPr>
          <p:cNvPr id="122884" name="AutoShape 4"/>
          <p:cNvSpPr>
            <a:spLocks/>
          </p:cNvSpPr>
          <p:nvPr/>
        </p:nvSpPr>
        <p:spPr bwMode="auto">
          <a:xfrm>
            <a:off x="2008585" y="6119813"/>
            <a:ext cx="2842022" cy="2846785"/>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22885" name="AutoShape 5"/>
          <p:cNvSpPr>
            <a:spLocks/>
          </p:cNvSpPr>
          <p:nvPr/>
        </p:nvSpPr>
        <p:spPr bwMode="auto">
          <a:xfrm>
            <a:off x="5817394" y="6119813"/>
            <a:ext cx="2842022" cy="2846785"/>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2886" name="AutoShape 6"/>
          <p:cNvSpPr>
            <a:spLocks/>
          </p:cNvSpPr>
          <p:nvPr/>
        </p:nvSpPr>
        <p:spPr bwMode="auto">
          <a:xfrm>
            <a:off x="9627394" y="6119813"/>
            <a:ext cx="2842022" cy="2846785"/>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2887" name="AutoShape 7"/>
          <p:cNvSpPr>
            <a:spLocks/>
          </p:cNvSpPr>
          <p:nvPr/>
        </p:nvSpPr>
        <p:spPr bwMode="auto">
          <a:xfrm>
            <a:off x="13436203" y="6119813"/>
            <a:ext cx="2842022" cy="2846785"/>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2888" name="AutoShape 8"/>
          <p:cNvSpPr>
            <a:spLocks/>
          </p:cNvSpPr>
          <p:nvPr/>
        </p:nvSpPr>
        <p:spPr bwMode="auto">
          <a:xfrm>
            <a:off x="2400301" y="5247085"/>
            <a:ext cx="1108472" cy="932259"/>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2889" name="AutoShape 9"/>
          <p:cNvSpPr>
            <a:spLocks/>
          </p:cNvSpPr>
          <p:nvPr/>
        </p:nvSpPr>
        <p:spPr bwMode="auto">
          <a:xfrm rot="10800000">
            <a:off x="7109222" y="8916591"/>
            <a:ext cx="1109663" cy="932259"/>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2890" name="AutoShape 10"/>
          <p:cNvSpPr>
            <a:spLocks/>
          </p:cNvSpPr>
          <p:nvPr/>
        </p:nvSpPr>
        <p:spPr bwMode="auto">
          <a:xfrm>
            <a:off x="10065544" y="5226844"/>
            <a:ext cx="1109663" cy="932260"/>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2891" name="AutoShape 11"/>
          <p:cNvSpPr>
            <a:spLocks/>
          </p:cNvSpPr>
          <p:nvPr/>
        </p:nvSpPr>
        <p:spPr bwMode="auto">
          <a:xfrm rot="10800000">
            <a:off x="14768513" y="8892779"/>
            <a:ext cx="1108472" cy="932259"/>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2892" name="AutoShape 12"/>
          <p:cNvSpPr>
            <a:spLocks/>
          </p:cNvSpPr>
          <p:nvPr/>
        </p:nvSpPr>
        <p:spPr bwMode="auto">
          <a:xfrm>
            <a:off x="3968353" y="4754166"/>
            <a:ext cx="4757738" cy="883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3968354" y="4308872"/>
            <a:ext cx="132397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Explain One</a:t>
            </a:r>
            <a:endParaRPr lang="en-US" sz="1800" dirty="0">
              <a:solidFill>
                <a:schemeClr val="bg1"/>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1941910" y="9886950"/>
            <a:ext cx="4758928"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5354241" y="9442847"/>
            <a:ext cx="13465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Explain Two</a:t>
            </a:r>
            <a:endParaRPr lang="en-US" sz="1800" dirty="0">
              <a:solidFill>
                <a:schemeClr val="bg1"/>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9560719" y="9886950"/>
            <a:ext cx="4757738"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2928997" y="9442847"/>
            <a:ext cx="138945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Explain Four</a:t>
            </a:r>
            <a:endParaRPr lang="en-US" sz="1800">
              <a:solidFill>
                <a:schemeClr val="bg1"/>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11585973" y="4754166"/>
            <a:ext cx="4758928" cy="883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11585973" y="4308872"/>
            <a:ext cx="151566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Explain Three</a:t>
            </a:r>
            <a:endParaRPr lang="en-US" sz="1800">
              <a:solidFill>
                <a:schemeClr val="bg1"/>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10641807" y="7110413"/>
            <a:ext cx="812006" cy="865585"/>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22901" name="AutoShape 21"/>
          <p:cNvSpPr>
            <a:spLocks/>
          </p:cNvSpPr>
          <p:nvPr/>
        </p:nvSpPr>
        <p:spPr bwMode="auto">
          <a:xfrm>
            <a:off x="14424422" y="7109223"/>
            <a:ext cx="865584" cy="867965"/>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22902" name="AutoShape 22"/>
          <p:cNvSpPr>
            <a:spLocks/>
          </p:cNvSpPr>
          <p:nvPr/>
        </p:nvSpPr>
        <p:spPr bwMode="auto">
          <a:xfrm>
            <a:off x="2996804" y="7150894"/>
            <a:ext cx="866775" cy="784622"/>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22903" name="AutoShape 23"/>
          <p:cNvSpPr>
            <a:spLocks/>
          </p:cNvSpPr>
          <p:nvPr/>
        </p:nvSpPr>
        <p:spPr bwMode="auto">
          <a:xfrm>
            <a:off x="6815138" y="7218760"/>
            <a:ext cx="847725" cy="648890"/>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1500">
                <a:solidFill>
                  <a:schemeClr val="bg1"/>
                </a:solidFill>
              </a:rPr>
              <a:pPr algn="ctr" eaLnBrk="1">
                <a:lnSpc>
                  <a:spcPct val="100000"/>
                </a:lnSpc>
              </a:pPr>
              <a:t>117</a:t>
            </a:fld>
            <a:endParaRPr lang="en-US" sz="1800">
              <a:solidFill>
                <a:schemeClr val="bg1"/>
              </a:solidFill>
            </a:endParaRPr>
          </a:p>
        </p:txBody>
      </p:sp>
      <p:sp>
        <p:nvSpPr>
          <p:cNvPr id="123908" name="AutoShape 4"/>
          <p:cNvSpPr>
            <a:spLocks/>
          </p:cNvSpPr>
          <p:nvPr/>
        </p:nvSpPr>
        <p:spPr bwMode="auto">
          <a:xfrm>
            <a:off x="10027444" y="4364831"/>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10027444" y="4735117"/>
            <a:ext cx="397668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3382625" y="9004697"/>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3382626" y="9374981"/>
            <a:ext cx="3975497"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4912519" y="9697641"/>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2506266" y="10067925"/>
            <a:ext cx="3975497"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3311129" y="5912644"/>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903685" y="6282929"/>
            <a:ext cx="3976688"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6922294" y="9748838"/>
            <a:ext cx="715566" cy="716756"/>
          </a:xfrm>
          <a:prstGeom prst="roundRect">
            <a:avLst>
              <a:gd name="adj" fmla="val 17977"/>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5338763" y="6000750"/>
            <a:ext cx="716756" cy="715566"/>
          </a:xfrm>
          <a:prstGeom prst="roundRect">
            <a:avLst>
              <a:gd name="adj" fmla="val 17977"/>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8920163" y="4511279"/>
            <a:ext cx="715566" cy="715565"/>
          </a:xfrm>
          <a:prstGeom prst="roundRect">
            <a:avLst>
              <a:gd name="adj" fmla="val 17977"/>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12274154" y="9055894"/>
            <a:ext cx="716756" cy="716756"/>
          </a:xfrm>
          <a:prstGeom prst="roundRect">
            <a:avLst>
              <a:gd name="adj" fmla="val 17977"/>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5425679" y="6045994"/>
            <a:ext cx="544115"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9005888" y="4586288"/>
            <a:ext cx="544116"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12359879" y="9132094"/>
            <a:ext cx="545306"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7008019" y="9823847"/>
            <a:ext cx="544116"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6447830" y="6645474"/>
            <a:ext cx="954881" cy="1484709"/>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3925" name="AutoShape 21"/>
          <p:cNvSpPr>
            <a:spLocks/>
          </p:cNvSpPr>
          <p:nvPr/>
        </p:nvSpPr>
        <p:spPr bwMode="auto">
          <a:xfrm rot="9485124">
            <a:off x="8047435" y="7061597"/>
            <a:ext cx="1027509" cy="1562100"/>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3926" name="AutoShape 22"/>
          <p:cNvSpPr>
            <a:spLocks/>
          </p:cNvSpPr>
          <p:nvPr/>
        </p:nvSpPr>
        <p:spPr bwMode="auto">
          <a:xfrm rot="-7650831">
            <a:off x="9825038" y="7531894"/>
            <a:ext cx="1038225" cy="1562100"/>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3927" name="AutoShape 23"/>
          <p:cNvSpPr>
            <a:spLocks/>
          </p:cNvSpPr>
          <p:nvPr/>
        </p:nvSpPr>
        <p:spPr bwMode="auto">
          <a:xfrm>
            <a:off x="6994922" y="5534026"/>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3928" name="AutoShape 24"/>
          <p:cNvSpPr>
            <a:spLocks/>
          </p:cNvSpPr>
          <p:nvPr/>
        </p:nvSpPr>
        <p:spPr bwMode="auto">
          <a:xfrm>
            <a:off x="8062913" y="8171260"/>
            <a:ext cx="2249091" cy="2247900"/>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3929" name="AutoShape 25"/>
          <p:cNvSpPr>
            <a:spLocks/>
          </p:cNvSpPr>
          <p:nvPr/>
        </p:nvSpPr>
        <p:spPr bwMode="auto">
          <a:xfrm>
            <a:off x="10519173" y="5949554"/>
            <a:ext cx="2664619" cy="2664619"/>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3930" name="AutoShape 26"/>
          <p:cNvSpPr>
            <a:spLocks/>
          </p:cNvSpPr>
          <p:nvPr/>
        </p:nvSpPr>
        <p:spPr bwMode="auto">
          <a:xfrm>
            <a:off x="5103019" y="7281862"/>
            <a:ext cx="1891904" cy="1890713"/>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3931" name="AutoShape 27"/>
          <p:cNvSpPr>
            <a:spLocks/>
          </p:cNvSpPr>
          <p:nvPr/>
        </p:nvSpPr>
        <p:spPr bwMode="auto">
          <a:xfrm>
            <a:off x="7156847" y="5695951"/>
            <a:ext cx="1746647" cy="1746647"/>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3932" name="AutoShape 28"/>
          <p:cNvSpPr>
            <a:spLocks/>
          </p:cNvSpPr>
          <p:nvPr/>
        </p:nvSpPr>
        <p:spPr bwMode="auto">
          <a:xfrm>
            <a:off x="10723960" y="6153150"/>
            <a:ext cx="2256234" cy="2256235"/>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3933" name="AutoShape 29"/>
          <p:cNvSpPr>
            <a:spLocks/>
          </p:cNvSpPr>
          <p:nvPr/>
        </p:nvSpPr>
        <p:spPr bwMode="auto">
          <a:xfrm>
            <a:off x="8241506" y="8349853"/>
            <a:ext cx="1891904" cy="1890713"/>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3934" name="AutoShape 30"/>
          <p:cNvSpPr>
            <a:spLocks/>
          </p:cNvSpPr>
          <p:nvPr/>
        </p:nvSpPr>
        <p:spPr bwMode="auto">
          <a:xfrm>
            <a:off x="5247085" y="7425929"/>
            <a:ext cx="1603772" cy="1602581"/>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3935" name="AutoShape 31"/>
          <p:cNvSpPr>
            <a:spLocks/>
          </p:cNvSpPr>
          <p:nvPr/>
        </p:nvSpPr>
        <p:spPr bwMode="auto">
          <a:xfrm>
            <a:off x="8753475" y="9045179"/>
            <a:ext cx="779860" cy="511969"/>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1800">
              <a:solidFill>
                <a:schemeClr val="bg1"/>
              </a:solidFill>
            </a:endParaRPr>
          </a:p>
        </p:txBody>
      </p:sp>
      <p:sp>
        <p:nvSpPr>
          <p:cNvPr id="123936" name="AutoShape 32"/>
          <p:cNvSpPr>
            <a:spLocks/>
          </p:cNvSpPr>
          <p:nvPr/>
        </p:nvSpPr>
        <p:spPr bwMode="auto">
          <a:xfrm>
            <a:off x="11519298" y="7016354"/>
            <a:ext cx="716756" cy="659606"/>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1800">
              <a:solidFill>
                <a:schemeClr val="bg1"/>
              </a:solidFill>
            </a:endParaRPr>
          </a:p>
        </p:txBody>
      </p:sp>
      <p:sp>
        <p:nvSpPr>
          <p:cNvPr id="123937" name="AutoShape 33"/>
          <p:cNvSpPr>
            <a:spLocks/>
          </p:cNvSpPr>
          <p:nvPr/>
        </p:nvSpPr>
        <p:spPr bwMode="auto">
          <a:xfrm>
            <a:off x="7733110" y="6281738"/>
            <a:ext cx="581025" cy="582216"/>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28575" tIns="28575" rIns="28575" bIns="28575" anchor="ctr"/>
          <a:lstStyle/>
          <a:p>
            <a:endParaRPr lang="id-ID" sz="1800">
              <a:solidFill>
                <a:schemeClr val="bg1"/>
              </a:solidFill>
            </a:endParaRPr>
          </a:p>
        </p:txBody>
      </p:sp>
      <p:sp>
        <p:nvSpPr>
          <p:cNvPr id="123938" name="AutoShape 34"/>
          <p:cNvSpPr>
            <a:spLocks/>
          </p:cNvSpPr>
          <p:nvPr/>
        </p:nvSpPr>
        <p:spPr bwMode="auto">
          <a:xfrm>
            <a:off x="5757862" y="7979569"/>
            <a:ext cx="501254" cy="534591"/>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1"/>
          </a:solidFill>
          <a:ln>
            <a:noFill/>
          </a:ln>
          <a:effectLs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1500">
                <a:solidFill>
                  <a:schemeClr val="bg1"/>
                </a:solidFill>
              </a:rPr>
              <a:pPr algn="ctr" eaLnBrk="1">
                <a:lnSpc>
                  <a:spcPct val="100000"/>
                </a:lnSpc>
              </a:pPr>
              <a:t>118</a:t>
            </a:fld>
            <a:endParaRPr lang="en-US" sz="1800">
              <a:solidFill>
                <a:schemeClr val="bg1"/>
              </a:solidFill>
            </a:endParaRPr>
          </a:p>
        </p:txBody>
      </p:sp>
      <p:sp>
        <p:nvSpPr>
          <p:cNvPr id="124932" name="AutoShape 4"/>
          <p:cNvSpPr>
            <a:spLocks/>
          </p:cNvSpPr>
          <p:nvPr/>
        </p:nvSpPr>
        <p:spPr bwMode="auto">
          <a:xfrm rot="-1979515">
            <a:off x="12387262" y="6900863"/>
            <a:ext cx="2625329"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sz="1800">
              <a:solidFill>
                <a:schemeClr val="bg1"/>
              </a:solidFill>
            </a:endParaRPr>
          </a:p>
        </p:txBody>
      </p:sp>
      <p:sp>
        <p:nvSpPr>
          <p:cNvPr id="124933" name="AutoShape 5"/>
          <p:cNvSpPr>
            <a:spLocks/>
          </p:cNvSpPr>
          <p:nvPr/>
        </p:nvSpPr>
        <p:spPr bwMode="auto">
          <a:xfrm rot="1929359">
            <a:off x="9995298" y="6973491"/>
            <a:ext cx="2625328"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sz="1800">
              <a:solidFill>
                <a:schemeClr val="bg1"/>
              </a:solidFill>
            </a:endParaRPr>
          </a:p>
        </p:txBody>
      </p:sp>
      <p:sp>
        <p:nvSpPr>
          <p:cNvPr id="124934" name="AutoShape 6"/>
          <p:cNvSpPr>
            <a:spLocks/>
          </p:cNvSpPr>
          <p:nvPr/>
        </p:nvSpPr>
        <p:spPr bwMode="auto">
          <a:xfrm rot="-1993332">
            <a:off x="7578329" y="6903244"/>
            <a:ext cx="2625328"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sz="1800">
              <a:solidFill>
                <a:schemeClr val="bg1"/>
              </a:solidFill>
            </a:endParaRPr>
          </a:p>
        </p:txBody>
      </p:sp>
      <p:sp>
        <p:nvSpPr>
          <p:cNvPr id="124935" name="AutoShape 7"/>
          <p:cNvSpPr>
            <a:spLocks/>
          </p:cNvSpPr>
          <p:nvPr/>
        </p:nvSpPr>
        <p:spPr bwMode="auto">
          <a:xfrm rot="19529415">
            <a:off x="2555388" y="7064879"/>
            <a:ext cx="2812480" cy="142875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sz="1800">
              <a:solidFill>
                <a:schemeClr val="bg1"/>
              </a:solidFill>
            </a:endParaRPr>
          </a:p>
        </p:txBody>
      </p:sp>
      <p:sp>
        <p:nvSpPr>
          <p:cNvPr id="124936" name="AutoShape 8"/>
          <p:cNvSpPr>
            <a:spLocks/>
          </p:cNvSpPr>
          <p:nvPr/>
        </p:nvSpPr>
        <p:spPr bwMode="auto">
          <a:xfrm rot="1942430">
            <a:off x="5272088" y="6973491"/>
            <a:ext cx="2626519" cy="142875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sz="1800">
              <a:solidFill>
                <a:schemeClr val="bg1"/>
              </a:solidFill>
            </a:endParaRPr>
          </a:p>
        </p:txBody>
      </p:sp>
      <p:sp>
        <p:nvSpPr>
          <p:cNvPr id="124937" name="AutoShape 9"/>
          <p:cNvSpPr>
            <a:spLocks/>
          </p:cNvSpPr>
          <p:nvPr/>
        </p:nvSpPr>
        <p:spPr bwMode="auto">
          <a:xfrm>
            <a:off x="2170510" y="763190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4938" name="AutoShape 10"/>
          <p:cNvSpPr>
            <a:spLocks/>
          </p:cNvSpPr>
          <p:nvPr/>
        </p:nvSpPr>
        <p:spPr bwMode="auto">
          <a:xfrm>
            <a:off x="4542235" y="605075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4939" name="AutoShape 11"/>
          <p:cNvSpPr>
            <a:spLocks/>
          </p:cNvSpPr>
          <p:nvPr/>
        </p:nvSpPr>
        <p:spPr bwMode="auto">
          <a:xfrm>
            <a:off x="6866335" y="763190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4940" name="AutoShape 12"/>
          <p:cNvSpPr>
            <a:spLocks/>
          </p:cNvSpPr>
          <p:nvPr/>
        </p:nvSpPr>
        <p:spPr bwMode="auto">
          <a:xfrm>
            <a:off x="9197579" y="605075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4941" name="AutoShape 13"/>
          <p:cNvSpPr>
            <a:spLocks/>
          </p:cNvSpPr>
          <p:nvPr/>
        </p:nvSpPr>
        <p:spPr bwMode="auto">
          <a:xfrm>
            <a:off x="11657410" y="7522369"/>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4942" name="AutoShape 14"/>
          <p:cNvSpPr>
            <a:spLocks/>
          </p:cNvSpPr>
          <p:nvPr/>
        </p:nvSpPr>
        <p:spPr bwMode="auto">
          <a:xfrm>
            <a:off x="14029135" y="6136481"/>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1800">
              <a:solidFill>
                <a:schemeClr val="bg1"/>
              </a:solidFill>
            </a:endParaRPr>
          </a:p>
        </p:txBody>
      </p:sp>
      <p:sp>
        <p:nvSpPr>
          <p:cNvPr id="124943" name="AutoShape 15"/>
          <p:cNvSpPr>
            <a:spLocks/>
          </p:cNvSpPr>
          <p:nvPr/>
        </p:nvSpPr>
        <p:spPr bwMode="auto">
          <a:xfrm>
            <a:off x="4224338" y="4854179"/>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even night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4224338"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8505825" y="4854179"/>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8505825"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3107591" y="4854179"/>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3107591"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171700" y="10173892"/>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171700"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6453188" y="10173892"/>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6453188"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11053763" y="10173892"/>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11053763"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4626829" y="6668692"/>
            <a:ext cx="386953" cy="515540"/>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4956" name="AutoShape 28"/>
          <p:cNvSpPr>
            <a:spLocks/>
          </p:cNvSpPr>
          <p:nvPr/>
        </p:nvSpPr>
        <p:spPr bwMode="auto">
          <a:xfrm>
            <a:off x="12222957" y="8055769"/>
            <a:ext cx="451247" cy="515541"/>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4957" name="AutoShape 29"/>
          <p:cNvSpPr>
            <a:spLocks/>
          </p:cNvSpPr>
          <p:nvPr/>
        </p:nvSpPr>
        <p:spPr bwMode="auto">
          <a:xfrm>
            <a:off x="9719073" y="6535341"/>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4958" name="AutoShape 30"/>
          <p:cNvSpPr>
            <a:spLocks/>
          </p:cNvSpPr>
          <p:nvPr/>
        </p:nvSpPr>
        <p:spPr bwMode="auto">
          <a:xfrm>
            <a:off x="5125642" y="658296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4959" name="AutoShape 31"/>
          <p:cNvSpPr>
            <a:spLocks/>
          </p:cNvSpPr>
          <p:nvPr/>
        </p:nvSpPr>
        <p:spPr bwMode="auto">
          <a:xfrm>
            <a:off x="7339013" y="8146257"/>
            <a:ext cx="517922" cy="517922"/>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4960" name="AutoShape 32"/>
          <p:cNvSpPr>
            <a:spLocks/>
          </p:cNvSpPr>
          <p:nvPr/>
        </p:nvSpPr>
        <p:spPr bwMode="auto">
          <a:xfrm>
            <a:off x="2703910" y="819745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1500">
                <a:solidFill>
                  <a:schemeClr val="bg1"/>
                </a:solidFill>
              </a:rPr>
              <a:pPr algn="ctr" eaLnBrk="1">
                <a:lnSpc>
                  <a:spcPct val="100000"/>
                </a:lnSpc>
              </a:pPr>
              <a:t>119</a:t>
            </a:fld>
            <a:endParaRPr lang="en-US" sz="1800">
              <a:solidFill>
                <a:schemeClr val="bg1"/>
              </a:solidFill>
            </a:endParaRPr>
          </a:p>
        </p:txBody>
      </p:sp>
      <p:sp>
        <p:nvSpPr>
          <p:cNvPr id="125956" name="AutoShape 4"/>
          <p:cNvSpPr>
            <a:spLocks/>
          </p:cNvSpPr>
          <p:nvPr/>
        </p:nvSpPr>
        <p:spPr bwMode="auto">
          <a:xfrm>
            <a:off x="7660481" y="6332935"/>
            <a:ext cx="2357438" cy="2038350"/>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5957" name="AutoShape 5"/>
          <p:cNvSpPr>
            <a:spLocks/>
          </p:cNvSpPr>
          <p:nvPr/>
        </p:nvSpPr>
        <p:spPr bwMode="auto">
          <a:xfrm>
            <a:off x="7656910" y="7212807"/>
            <a:ext cx="2349103" cy="1156097"/>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5958" name="AutoShape 6"/>
          <p:cNvSpPr>
            <a:spLocks/>
          </p:cNvSpPr>
          <p:nvPr/>
        </p:nvSpPr>
        <p:spPr bwMode="auto">
          <a:xfrm>
            <a:off x="6204348" y="7408069"/>
            <a:ext cx="2426494" cy="2064544"/>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5959" name="AutoShape 7"/>
          <p:cNvSpPr>
            <a:spLocks/>
          </p:cNvSpPr>
          <p:nvPr/>
        </p:nvSpPr>
        <p:spPr bwMode="auto">
          <a:xfrm>
            <a:off x="8999935" y="7415213"/>
            <a:ext cx="2357438" cy="205740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5960" name="AutoShape 8"/>
          <p:cNvSpPr>
            <a:spLocks/>
          </p:cNvSpPr>
          <p:nvPr/>
        </p:nvSpPr>
        <p:spPr bwMode="auto">
          <a:xfrm>
            <a:off x="8999935" y="7415213"/>
            <a:ext cx="2357438" cy="1173956"/>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5961" name="AutoShape 9"/>
          <p:cNvSpPr>
            <a:spLocks/>
          </p:cNvSpPr>
          <p:nvPr/>
        </p:nvSpPr>
        <p:spPr bwMode="auto">
          <a:xfrm>
            <a:off x="5210176" y="6406754"/>
            <a:ext cx="1956197" cy="1906190"/>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25962" name="AutoShape 10"/>
          <p:cNvSpPr>
            <a:spLocks/>
          </p:cNvSpPr>
          <p:nvPr/>
        </p:nvSpPr>
        <p:spPr bwMode="auto">
          <a:xfrm>
            <a:off x="6204347" y="7408069"/>
            <a:ext cx="2384822" cy="1181100"/>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25963" name="AutoShape 11"/>
          <p:cNvSpPr>
            <a:spLocks/>
          </p:cNvSpPr>
          <p:nvPr/>
        </p:nvSpPr>
        <p:spPr bwMode="auto">
          <a:xfrm>
            <a:off x="5197079" y="7212806"/>
            <a:ext cx="1943100" cy="1100138"/>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5964" name="AutoShape 12"/>
          <p:cNvSpPr>
            <a:spLocks/>
          </p:cNvSpPr>
          <p:nvPr/>
        </p:nvSpPr>
        <p:spPr bwMode="auto">
          <a:xfrm>
            <a:off x="10382250" y="5569744"/>
            <a:ext cx="2953941" cy="2859881"/>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5965" name="AutoShape 13"/>
          <p:cNvSpPr>
            <a:spLocks/>
          </p:cNvSpPr>
          <p:nvPr/>
        </p:nvSpPr>
        <p:spPr bwMode="auto">
          <a:xfrm>
            <a:off x="5784056" y="6571060"/>
            <a:ext cx="448866"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8630842" y="6606778"/>
            <a:ext cx="44886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7140179" y="8705851"/>
            <a:ext cx="45005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9956006" y="8705851"/>
            <a:ext cx="44886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04</a:t>
            </a:r>
            <a:endParaRPr lang="en-US" sz="1800" dirty="0">
              <a:solidFill>
                <a:schemeClr val="tx2"/>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9994107" y="7952185"/>
            <a:ext cx="456010" cy="384572"/>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5970" name="AutoShape 18"/>
          <p:cNvSpPr>
            <a:spLocks/>
          </p:cNvSpPr>
          <p:nvPr/>
        </p:nvSpPr>
        <p:spPr bwMode="auto">
          <a:xfrm>
            <a:off x="8641557" y="7394972"/>
            <a:ext cx="427435" cy="427434"/>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5971" name="AutoShape 19"/>
          <p:cNvSpPr>
            <a:spLocks/>
          </p:cNvSpPr>
          <p:nvPr/>
        </p:nvSpPr>
        <p:spPr bwMode="auto">
          <a:xfrm>
            <a:off x="7162800" y="7916466"/>
            <a:ext cx="427435" cy="454819"/>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5972" name="AutoShape 20"/>
          <p:cNvSpPr>
            <a:spLocks/>
          </p:cNvSpPr>
          <p:nvPr/>
        </p:nvSpPr>
        <p:spPr bwMode="auto">
          <a:xfrm>
            <a:off x="5775722" y="7436644"/>
            <a:ext cx="457200" cy="396479"/>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5973" name="AutoShape 21"/>
          <p:cNvSpPr>
            <a:spLocks/>
          </p:cNvSpPr>
          <p:nvPr/>
        </p:nvSpPr>
        <p:spPr bwMode="auto">
          <a:xfrm>
            <a:off x="11544301" y="6710363"/>
            <a:ext cx="632222" cy="578644"/>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5974" name="AutoShape 22"/>
          <p:cNvSpPr>
            <a:spLocks/>
          </p:cNvSpPr>
          <p:nvPr/>
        </p:nvSpPr>
        <p:spPr bwMode="auto">
          <a:xfrm>
            <a:off x="1347787" y="5445919"/>
            <a:ext cx="156805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347788" y="5847160"/>
            <a:ext cx="3400425"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7000280" y="4311848"/>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7000279" y="4713089"/>
            <a:ext cx="3282554"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3017044" y="91178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3017044" y="9520238"/>
            <a:ext cx="3412331"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11384757" y="91178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11384757" y="9520238"/>
            <a:ext cx="3413522"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4052948" y="6378179"/>
            <a:ext cx="15680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4052948" y="6779419"/>
            <a:ext cx="3282553"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11095435" y="7191375"/>
            <a:ext cx="448865"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05</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3357563" y="7350919"/>
            <a:ext cx="2724150" cy="1641872"/>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cxnSp>
        <p:nvCxnSpPr>
          <p:cNvPr id="15" name="AutoShape 8"/>
          <p:cNvCxnSpPr>
            <a:cxnSpLocks noChangeShapeType="1"/>
          </p:cNvCxnSpPr>
          <p:nvPr/>
        </p:nvCxnSpPr>
        <p:spPr bwMode="auto">
          <a:xfrm flipV="1">
            <a:off x="3357563" y="5314951"/>
            <a:ext cx="0" cy="110251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2742010" y="4082653"/>
            <a:ext cx="1232297" cy="1232297"/>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6387" name="AutoShape 3"/>
          <p:cNvSpPr>
            <a:spLocks/>
          </p:cNvSpPr>
          <p:nvPr/>
        </p:nvSpPr>
        <p:spPr bwMode="auto">
          <a:xfrm>
            <a:off x="4742260" y="4250531"/>
            <a:ext cx="5328047" cy="1401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2890838" y="6417469"/>
            <a:ext cx="933450" cy="93345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390" name="AutoShape 6"/>
          <p:cNvSpPr>
            <a:spLocks/>
          </p:cNvSpPr>
          <p:nvPr/>
        </p:nvSpPr>
        <p:spPr bwMode="auto">
          <a:xfrm>
            <a:off x="3071813" y="6735366"/>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4742260" y="3745706"/>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Find Co-Founder</a:t>
            </a:r>
            <a:endParaRPr lang="en-US" sz="1800" dirty="0">
              <a:solidFill>
                <a:schemeClr val="bg1"/>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3071813" y="4470797"/>
            <a:ext cx="597694" cy="4572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6395" name="AutoShape 11"/>
          <p:cNvSpPr>
            <a:spLocks/>
          </p:cNvSpPr>
          <p:nvPr/>
        </p:nvSpPr>
        <p:spPr bwMode="auto">
          <a:xfrm>
            <a:off x="3824288" y="6884194"/>
            <a:ext cx="7517606" cy="6965156"/>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6396" name="AutoShape 12"/>
          <p:cNvSpPr>
            <a:spLocks/>
          </p:cNvSpPr>
          <p:nvPr/>
        </p:nvSpPr>
        <p:spPr bwMode="auto">
          <a:xfrm>
            <a:off x="-16668" y="6884194"/>
            <a:ext cx="2907506"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399" y="7199"/>
                  <a:pt x="21599" y="0"/>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6081713" y="7668816"/>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1500">
                <a:solidFill>
                  <a:schemeClr val="bg1"/>
                </a:solidFill>
              </a:rPr>
              <a:pPr algn="ctr" eaLnBrk="1">
                <a:lnSpc>
                  <a:spcPct val="100000"/>
                </a:lnSpc>
              </a:pPr>
              <a:t>120</a:t>
            </a:fld>
            <a:endParaRPr lang="en-US" sz="1800">
              <a:solidFill>
                <a:schemeClr val="bg1"/>
              </a:solidFill>
            </a:endParaRPr>
          </a:p>
        </p:txBody>
      </p:sp>
      <p:sp>
        <p:nvSpPr>
          <p:cNvPr id="126980" name="AutoShape 4"/>
          <p:cNvSpPr>
            <a:spLocks/>
          </p:cNvSpPr>
          <p:nvPr/>
        </p:nvSpPr>
        <p:spPr bwMode="auto">
          <a:xfrm rot="-2901502">
            <a:off x="2013347" y="5482828"/>
            <a:ext cx="2682479" cy="1784747"/>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6981" name="AutoShape 5"/>
          <p:cNvSpPr>
            <a:spLocks/>
          </p:cNvSpPr>
          <p:nvPr/>
        </p:nvSpPr>
        <p:spPr bwMode="auto">
          <a:xfrm rot="2700000">
            <a:off x="13731479"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6982" name="AutoShape 6"/>
          <p:cNvSpPr>
            <a:spLocks/>
          </p:cNvSpPr>
          <p:nvPr/>
        </p:nvSpPr>
        <p:spPr bwMode="auto">
          <a:xfrm rot="-2901502">
            <a:off x="12222361"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6983" name="AutoShape 7"/>
          <p:cNvSpPr>
            <a:spLocks/>
          </p:cNvSpPr>
          <p:nvPr/>
        </p:nvSpPr>
        <p:spPr bwMode="auto">
          <a:xfrm rot="2700000">
            <a:off x="10385822"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6984" name="AutoShape 8"/>
          <p:cNvSpPr>
            <a:spLocks/>
          </p:cNvSpPr>
          <p:nvPr/>
        </p:nvSpPr>
        <p:spPr bwMode="auto">
          <a:xfrm rot="-2901502">
            <a:off x="5459611"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6985" name="AutoShape 9"/>
          <p:cNvSpPr>
            <a:spLocks/>
          </p:cNvSpPr>
          <p:nvPr/>
        </p:nvSpPr>
        <p:spPr bwMode="auto">
          <a:xfrm rot="2700000">
            <a:off x="3621881"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6986" name="AutoShape 10"/>
          <p:cNvSpPr>
            <a:spLocks/>
          </p:cNvSpPr>
          <p:nvPr/>
        </p:nvSpPr>
        <p:spPr bwMode="auto">
          <a:xfrm rot="-2901502">
            <a:off x="8839795"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6987" name="AutoShape 11"/>
          <p:cNvSpPr>
            <a:spLocks/>
          </p:cNvSpPr>
          <p:nvPr/>
        </p:nvSpPr>
        <p:spPr bwMode="auto">
          <a:xfrm rot="2700000">
            <a:off x="7003256"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6988" name="AutoShape 12"/>
          <p:cNvSpPr>
            <a:spLocks/>
          </p:cNvSpPr>
          <p:nvPr/>
        </p:nvSpPr>
        <p:spPr bwMode="auto">
          <a:xfrm>
            <a:off x="146804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6989" name="AutoShape 13"/>
          <p:cNvSpPr>
            <a:spLocks/>
          </p:cNvSpPr>
          <p:nvPr/>
        </p:nvSpPr>
        <p:spPr bwMode="auto">
          <a:xfrm>
            <a:off x="324326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6990" name="AutoShape 14"/>
          <p:cNvSpPr>
            <a:spLocks/>
          </p:cNvSpPr>
          <p:nvPr/>
        </p:nvSpPr>
        <p:spPr bwMode="auto">
          <a:xfrm>
            <a:off x="483989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6991" name="AutoShape 15"/>
          <p:cNvSpPr>
            <a:spLocks/>
          </p:cNvSpPr>
          <p:nvPr/>
        </p:nvSpPr>
        <p:spPr bwMode="auto">
          <a:xfrm>
            <a:off x="661511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6992" name="AutoShape 16"/>
          <p:cNvSpPr>
            <a:spLocks/>
          </p:cNvSpPr>
          <p:nvPr/>
        </p:nvSpPr>
        <p:spPr bwMode="auto">
          <a:xfrm>
            <a:off x="821174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6993" name="AutoShape 17"/>
          <p:cNvSpPr>
            <a:spLocks/>
          </p:cNvSpPr>
          <p:nvPr/>
        </p:nvSpPr>
        <p:spPr bwMode="auto">
          <a:xfrm>
            <a:off x="1002506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6994" name="AutoShape 18"/>
          <p:cNvSpPr>
            <a:spLocks/>
          </p:cNvSpPr>
          <p:nvPr/>
        </p:nvSpPr>
        <p:spPr bwMode="auto">
          <a:xfrm>
            <a:off x="1158359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6995" name="AutoShape 19"/>
          <p:cNvSpPr>
            <a:spLocks/>
          </p:cNvSpPr>
          <p:nvPr/>
        </p:nvSpPr>
        <p:spPr bwMode="auto">
          <a:xfrm>
            <a:off x="168473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6996" name="AutoShape 20"/>
          <p:cNvSpPr>
            <a:spLocks/>
          </p:cNvSpPr>
          <p:nvPr/>
        </p:nvSpPr>
        <p:spPr bwMode="auto">
          <a:xfrm>
            <a:off x="505777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6997" name="AutoShape 21"/>
          <p:cNvSpPr>
            <a:spLocks/>
          </p:cNvSpPr>
          <p:nvPr/>
        </p:nvSpPr>
        <p:spPr bwMode="auto">
          <a:xfrm>
            <a:off x="842843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6998" name="AutoShape 22"/>
          <p:cNvSpPr>
            <a:spLocks/>
          </p:cNvSpPr>
          <p:nvPr/>
        </p:nvSpPr>
        <p:spPr bwMode="auto">
          <a:xfrm>
            <a:off x="1180028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6999" name="AutoShape 23"/>
          <p:cNvSpPr>
            <a:spLocks/>
          </p:cNvSpPr>
          <p:nvPr/>
        </p:nvSpPr>
        <p:spPr bwMode="auto">
          <a:xfrm>
            <a:off x="10242947"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7000" name="AutoShape 24"/>
          <p:cNvSpPr>
            <a:spLocks/>
          </p:cNvSpPr>
          <p:nvPr/>
        </p:nvSpPr>
        <p:spPr bwMode="auto">
          <a:xfrm>
            <a:off x="683061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7001" name="AutoShape 25"/>
          <p:cNvSpPr>
            <a:spLocks/>
          </p:cNvSpPr>
          <p:nvPr/>
        </p:nvSpPr>
        <p:spPr bwMode="auto">
          <a:xfrm>
            <a:off x="345876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7002" name="AutoShape 26"/>
          <p:cNvSpPr>
            <a:spLocks/>
          </p:cNvSpPr>
          <p:nvPr/>
        </p:nvSpPr>
        <p:spPr bwMode="auto">
          <a:xfrm>
            <a:off x="180022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335881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7004" name="AutoShape 28"/>
          <p:cNvSpPr>
            <a:spLocks/>
          </p:cNvSpPr>
          <p:nvPr/>
        </p:nvSpPr>
        <p:spPr bwMode="auto">
          <a:xfrm>
            <a:off x="14888766"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7005" name="AutoShape 29"/>
          <p:cNvSpPr>
            <a:spLocks/>
          </p:cNvSpPr>
          <p:nvPr/>
        </p:nvSpPr>
        <p:spPr bwMode="auto">
          <a:xfrm>
            <a:off x="15106650"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7006" name="AutoShape 30"/>
          <p:cNvSpPr>
            <a:spLocks/>
          </p:cNvSpPr>
          <p:nvPr/>
        </p:nvSpPr>
        <p:spPr bwMode="auto">
          <a:xfrm>
            <a:off x="1357550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7007" name="AutoShape 31"/>
          <p:cNvSpPr>
            <a:spLocks/>
          </p:cNvSpPr>
          <p:nvPr/>
        </p:nvSpPr>
        <p:spPr bwMode="auto">
          <a:xfrm>
            <a:off x="5167313"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854392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1191577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15210235"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05</a:t>
            </a:r>
            <a:endParaRPr lang="en-US" sz="1800">
              <a:solidFill>
                <a:schemeClr val="bg1"/>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97036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97750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01 Tittle Here</a:t>
            </a:r>
            <a:endParaRPr lang="en-US" sz="1800">
              <a:solidFill>
                <a:schemeClr val="bg1"/>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434221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434935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02 Tittle Here</a:t>
            </a:r>
            <a:endParaRPr lang="en-US" sz="1800">
              <a:solidFill>
                <a:schemeClr val="bg1"/>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771406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772120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03 Tittle Here</a:t>
            </a:r>
            <a:endParaRPr lang="en-US" sz="1800">
              <a:solidFill>
                <a:schemeClr val="bg1"/>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11085910" y="9170194"/>
            <a:ext cx="2872978"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11091863" y="8646319"/>
            <a:ext cx="29134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04 Tittle Here</a:t>
            </a:r>
            <a:endParaRPr lang="en-US" sz="1800">
              <a:solidFill>
                <a:schemeClr val="bg1"/>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4372035"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4379179"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05 Tittle Here</a:t>
            </a:r>
            <a:endParaRPr lang="en-US" sz="1800">
              <a:solidFill>
                <a:schemeClr val="bg1"/>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4062473" y="5275660"/>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27022" name="AutoShape 46"/>
          <p:cNvSpPr>
            <a:spLocks/>
          </p:cNvSpPr>
          <p:nvPr/>
        </p:nvSpPr>
        <p:spPr bwMode="auto">
          <a:xfrm>
            <a:off x="7324725" y="5318523"/>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127023" name="AutoShape 47"/>
          <p:cNvSpPr>
            <a:spLocks/>
          </p:cNvSpPr>
          <p:nvPr/>
        </p:nvSpPr>
        <p:spPr bwMode="auto">
          <a:xfrm>
            <a:off x="10795397" y="5293519"/>
            <a:ext cx="517922" cy="516731"/>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27024" name="AutoShape 48"/>
          <p:cNvSpPr>
            <a:spLocks/>
          </p:cNvSpPr>
          <p:nvPr/>
        </p:nvSpPr>
        <p:spPr bwMode="auto">
          <a:xfrm>
            <a:off x="3946922" y="5318522"/>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1500">
                <a:solidFill>
                  <a:schemeClr val="bg1"/>
                </a:solidFill>
              </a:rPr>
              <a:pPr algn="ctr" eaLnBrk="1">
                <a:lnSpc>
                  <a:spcPct val="100000"/>
                </a:lnSpc>
              </a:pPr>
              <a:t>121</a:t>
            </a:fld>
            <a:endParaRPr lang="en-US" sz="1800">
              <a:solidFill>
                <a:schemeClr val="bg1"/>
              </a:solidFill>
            </a:endParaRPr>
          </a:p>
        </p:txBody>
      </p:sp>
      <p:sp>
        <p:nvSpPr>
          <p:cNvPr id="128004" name="AutoShape 4"/>
          <p:cNvSpPr>
            <a:spLocks/>
          </p:cNvSpPr>
          <p:nvPr/>
        </p:nvSpPr>
        <p:spPr bwMode="auto">
          <a:xfrm>
            <a:off x="2072879" y="9371410"/>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2799160" y="8822531"/>
            <a:ext cx="174545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01 Tittle Here</a:t>
            </a:r>
            <a:endParaRPr lang="en-US" sz="1800" dirty="0">
              <a:solidFill>
                <a:schemeClr val="bg1"/>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5726907" y="9371410"/>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9372600" y="9371410"/>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3015913" y="9371410"/>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11520488"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8010" name="AutoShape 10"/>
          <p:cNvSpPr>
            <a:spLocks/>
          </p:cNvSpPr>
          <p:nvPr/>
        </p:nvSpPr>
        <p:spPr bwMode="auto">
          <a:xfrm>
            <a:off x="11678841"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8011" name="AutoShape 11"/>
          <p:cNvSpPr>
            <a:spLocks/>
          </p:cNvSpPr>
          <p:nvPr/>
        </p:nvSpPr>
        <p:spPr bwMode="auto">
          <a:xfrm>
            <a:off x="8691563"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8012" name="AutoShape 12"/>
          <p:cNvSpPr>
            <a:spLocks/>
          </p:cNvSpPr>
          <p:nvPr/>
        </p:nvSpPr>
        <p:spPr bwMode="auto">
          <a:xfrm>
            <a:off x="8848726"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8013" name="AutoShape 13"/>
          <p:cNvSpPr>
            <a:spLocks/>
          </p:cNvSpPr>
          <p:nvPr/>
        </p:nvSpPr>
        <p:spPr bwMode="auto">
          <a:xfrm>
            <a:off x="5906692" y="4813698"/>
            <a:ext cx="3839765"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8014" name="AutoShape 14"/>
          <p:cNvSpPr>
            <a:spLocks/>
          </p:cNvSpPr>
          <p:nvPr/>
        </p:nvSpPr>
        <p:spPr bwMode="auto">
          <a:xfrm>
            <a:off x="6063853"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8015" name="AutoShape 15"/>
          <p:cNvSpPr>
            <a:spLocks/>
          </p:cNvSpPr>
          <p:nvPr/>
        </p:nvSpPr>
        <p:spPr bwMode="auto">
          <a:xfrm>
            <a:off x="2926556"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8016" name="AutoShape 16"/>
          <p:cNvSpPr>
            <a:spLocks/>
          </p:cNvSpPr>
          <p:nvPr/>
        </p:nvSpPr>
        <p:spPr bwMode="auto">
          <a:xfrm>
            <a:off x="3083719"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28017" name="AutoShape 17"/>
          <p:cNvSpPr>
            <a:spLocks/>
          </p:cNvSpPr>
          <p:nvPr/>
        </p:nvSpPr>
        <p:spPr bwMode="auto">
          <a:xfrm>
            <a:off x="4413648" y="5909073"/>
            <a:ext cx="411956" cy="597694"/>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8018" name="AutoShape 18"/>
          <p:cNvSpPr>
            <a:spLocks/>
          </p:cNvSpPr>
          <p:nvPr/>
        </p:nvSpPr>
        <p:spPr bwMode="auto">
          <a:xfrm>
            <a:off x="10260806" y="5923360"/>
            <a:ext cx="291704" cy="583406"/>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8019" name="AutoShape 19"/>
          <p:cNvSpPr>
            <a:spLocks/>
          </p:cNvSpPr>
          <p:nvPr/>
        </p:nvSpPr>
        <p:spPr bwMode="auto">
          <a:xfrm>
            <a:off x="7286626" y="5909072"/>
            <a:ext cx="583406" cy="584597"/>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8020" name="AutoShape 20"/>
          <p:cNvSpPr>
            <a:spLocks/>
          </p:cNvSpPr>
          <p:nvPr/>
        </p:nvSpPr>
        <p:spPr bwMode="auto">
          <a:xfrm>
            <a:off x="13009960" y="5965031"/>
            <a:ext cx="577453" cy="528638"/>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28021" name="AutoShape 21"/>
          <p:cNvSpPr>
            <a:spLocks/>
          </p:cNvSpPr>
          <p:nvPr/>
        </p:nvSpPr>
        <p:spPr bwMode="auto">
          <a:xfrm>
            <a:off x="4320779" y="6993731"/>
            <a:ext cx="59650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First</a:t>
            </a:r>
            <a:endParaRPr lang="en-US" sz="1800" dirty="0">
              <a:solidFill>
                <a:schemeClr val="bg1"/>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7090172" y="6993731"/>
            <a:ext cx="97631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Second</a:t>
            </a:r>
            <a:endParaRPr lang="en-US" sz="1800" dirty="0">
              <a:solidFill>
                <a:schemeClr val="bg1"/>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10071497" y="6993731"/>
            <a:ext cx="67151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Third</a:t>
            </a:r>
            <a:endParaRPr lang="en-US" sz="1800" dirty="0">
              <a:solidFill>
                <a:schemeClr val="bg1"/>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2870657" y="6993731"/>
            <a:ext cx="85606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Fourth</a:t>
            </a:r>
            <a:endParaRPr lang="en-US" sz="1800">
              <a:solidFill>
                <a:schemeClr val="bg1"/>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6449617" y="8822531"/>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02 Tittle Here</a:t>
            </a:r>
            <a:endParaRPr lang="en-US" sz="1800" dirty="0">
              <a:solidFill>
                <a:schemeClr val="bg1"/>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10100073" y="8822531"/>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03 Tittle Here</a:t>
            </a:r>
            <a:endParaRPr lang="en-US" sz="1800" dirty="0">
              <a:solidFill>
                <a:schemeClr val="bg1"/>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3742194" y="8822531"/>
            <a:ext cx="174426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04 Tittle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1500">
                <a:solidFill>
                  <a:schemeClr val="bg1"/>
                </a:solidFill>
              </a:rPr>
              <a:pPr algn="ctr" eaLnBrk="1">
                <a:lnSpc>
                  <a:spcPct val="100000"/>
                </a:lnSpc>
              </a:pPr>
              <a:t>122</a:t>
            </a:fld>
            <a:endParaRPr lang="en-US" sz="1800">
              <a:solidFill>
                <a:schemeClr val="bg1"/>
              </a:solidFill>
            </a:endParaRPr>
          </a:p>
        </p:txBody>
      </p:sp>
      <p:sp>
        <p:nvSpPr>
          <p:cNvPr id="129028" name="AutoShape 4"/>
          <p:cNvSpPr>
            <a:spLocks/>
          </p:cNvSpPr>
          <p:nvPr/>
        </p:nvSpPr>
        <p:spPr bwMode="auto">
          <a:xfrm>
            <a:off x="5220891" y="4564856"/>
            <a:ext cx="7853363" cy="6063854"/>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34289" tIns="34289" rIns="34289" bIns="34289" anchor="ctr"/>
          <a:lstStyle/>
          <a:p>
            <a:endParaRPr lang="id-ID" sz="1800">
              <a:solidFill>
                <a:schemeClr val="bg1"/>
              </a:solidFill>
            </a:endParaRPr>
          </a:p>
        </p:txBody>
      </p:sp>
      <p:sp>
        <p:nvSpPr>
          <p:cNvPr id="129029" name="AutoShape 5"/>
          <p:cNvSpPr>
            <a:spLocks/>
          </p:cNvSpPr>
          <p:nvPr/>
        </p:nvSpPr>
        <p:spPr bwMode="auto">
          <a:xfrm>
            <a:off x="8116491" y="8092679"/>
            <a:ext cx="1714500" cy="17145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9030" name="AutoShape 6"/>
          <p:cNvSpPr>
            <a:spLocks/>
          </p:cNvSpPr>
          <p:nvPr/>
        </p:nvSpPr>
        <p:spPr bwMode="auto">
          <a:xfrm>
            <a:off x="8691563" y="8712994"/>
            <a:ext cx="560785" cy="472679"/>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9031" name="AutoShape 7"/>
          <p:cNvSpPr>
            <a:spLocks/>
          </p:cNvSpPr>
          <p:nvPr/>
        </p:nvSpPr>
        <p:spPr bwMode="auto">
          <a:xfrm>
            <a:off x="5926932" y="5575698"/>
            <a:ext cx="1318022" cy="1316831"/>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9032" name="AutoShape 8"/>
          <p:cNvSpPr>
            <a:spLocks/>
          </p:cNvSpPr>
          <p:nvPr/>
        </p:nvSpPr>
        <p:spPr bwMode="auto">
          <a:xfrm>
            <a:off x="6336507" y="5994797"/>
            <a:ext cx="479822" cy="479822"/>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9033" name="AutoShape 9"/>
          <p:cNvSpPr>
            <a:spLocks/>
          </p:cNvSpPr>
          <p:nvPr/>
        </p:nvSpPr>
        <p:spPr bwMode="auto">
          <a:xfrm>
            <a:off x="8441531" y="5376863"/>
            <a:ext cx="1714500" cy="17145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9034" name="AutoShape 10"/>
          <p:cNvSpPr>
            <a:spLocks/>
          </p:cNvSpPr>
          <p:nvPr/>
        </p:nvSpPr>
        <p:spPr bwMode="auto">
          <a:xfrm>
            <a:off x="9048750" y="5981700"/>
            <a:ext cx="473869" cy="506016"/>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9035" name="AutoShape 11"/>
          <p:cNvSpPr>
            <a:spLocks/>
          </p:cNvSpPr>
          <p:nvPr/>
        </p:nvSpPr>
        <p:spPr bwMode="auto">
          <a:xfrm>
            <a:off x="11094244" y="8273654"/>
            <a:ext cx="1198960" cy="1198959"/>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9036" name="AutoShape 12"/>
          <p:cNvSpPr>
            <a:spLocks/>
          </p:cNvSpPr>
          <p:nvPr/>
        </p:nvSpPr>
        <p:spPr bwMode="auto">
          <a:xfrm>
            <a:off x="11460956" y="8671322"/>
            <a:ext cx="466725" cy="403622"/>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28575" tIns="28575" rIns="28575" bIns="28575" anchor="ctr"/>
          <a:lstStyle/>
          <a:p>
            <a:endParaRPr lang="id-ID" sz="1800">
              <a:solidFill>
                <a:schemeClr val="bg1"/>
              </a:solidFill>
            </a:endParaRPr>
          </a:p>
        </p:txBody>
      </p:sp>
      <p:sp>
        <p:nvSpPr>
          <p:cNvPr id="129037" name="AutoShape 13"/>
          <p:cNvSpPr>
            <a:spLocks/>
          </p:cNvSpPr>
          <p:nvPr/>
        </p:nvSpPr>
        <p:spPr bwMode="auto">
          <a:xfrm>
            <a:off x="3211116" y="555426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210866" y="6024563"/>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5461397" y="83617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3461147" y="8832057"/>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11460956" y="523398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11460956" y="5664994"/>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3556456" y="823079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3556456" y="8662988"/>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1500">
                <a:solidFill>
                  <a:schemeClr val="bg1"/>
                </a:solidFill>
              </a:rPr>
              <a:pPr algn="ctr" eaLnBrk="1">
                <a:lnSpc>
                  <a:spcPct val="100000"/>
                </a:lnSpc>
              </a:pPr>
              <a:t>123</a:t>
            </a:fld>
            <a:endParaRPr lang="en-US" sz="1800">
              <a:solidFill>
                <a:schemeClr val="bg1"/>
              </a:solidFill>
            </a:endParaRPr>
          </a:p>
        </p:txBody>
      </p:sp>
      <p:sp>
        <p:nvSpPr>
          <p:cNvPr id="130052" name="AutoShape 4"/>
          <p:cNvSpPr>
            <a:spLocks/>
          </p:cNvSpPr>
          <p:nvPr/>
        </p:nvSpPr>
        <p:spPr bwMode="auto">
          <a:xfrm>
            <a:off x="3319463" y="5181601"/>
            <a:ext cx="3337322" cy="640556"/>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53" name="AutoShape 5"/>
          <p:cNvSpPr>
            <a:spLocks/>
          </p:cNvSpPr>
          <p:nvPr/>
        </p:nvSpPr>
        <p:spPr bwMode="auto">
          <a:xfrm>
            <a:off x="6656785" y="5181601"/>
            <a:ext cx="2088356" cy="640556"/>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54" name="AutoShape 6"/>
          <p:cNvSpPr>
            <a:spLocks/>
          </p:cNvSpPr>
          <p:nvPr/>
        </p:nvSpPr>
        <p:spPr bwMode="auto">
          <a:xfrm>
            <a:off x="8745141" y="5181601"/>
            <a:ext cx="2911078" cy="640556"/>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55" name="AutoShape 7"/>
          <p:cNvSpPr>
            <a:spLocks/>
          </p:cNvSpPr>
          <p:nvPr/>
        </p:nvSpPr>
        <p:spPr bwMode="auto">
          <a:xfrm rot="-5400000">
            <a:off x="4492824" y="4174927"/>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56" name="AutoShape 8"/>
          <p:cNvSpPr>
            <a:spLocks/>
          </p:cNvSpPr>
          <p:nvPr/>
        </p:nvSpPr>
        <p:spPr bwMode="auto">
          <a:xfrm rot="-5400000">
            <a:off x="7091958" y="4174927"/>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57" name="AutoShape 9"/>
          <p:cNvSpPr>
            <a:spLocks/>
          </p:cNvSpPr>
          <p:nvPr/>
        </p:nvSpPr>
        <p:spPr bwMode="auto">
          <a:xfrm rot="-5400000">
            <a:off x="9583341" y="4174331"/>
            <a:ext cx="838200" cy="1014413"/>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58" name="AutoShape 10"/>
          <p:cNvSpPr>
            <a:spLocks/>
          </p:cNvSpPr>
          <p:nvPr/>
        </p:nvSpPr>
        <p:spPr bwMode="auto">
          <a:xfrm>
            <a:off x="9640491"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7167563"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4550569"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3319463" y="7241382"/>
            <a:ext cx="2222897" cy="640556"/>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62" name="AutoShape 14"/>
          <p:cNvSpPr>
            <a:spLocks/>
          </p:cNvSpPr>
          <p:nvPr/>
        </p:nvSpPr>
        <p:spPr bwMode="auto">
          <a:xfrm>
            <a:off x="5542360" y="7241382"/>
            <a:ext cx="5083969" cy="640556"/>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63" name="AutoShape 15"/>
          <p:cNvSpPr>
            <a:spLocks/>
          </p:cNvSpPr>
          <p:nvPr/>
        </p:nvSpPr>
        <p:spPr bwMode="auto">
          <a:xfrm>
            <a:off x="10509647" y="7241382"/>
            <a:ext cx="1146572" cy="640556"/>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64" name="AutoShape 16"/>
          <p:cNvSpPr>
            <a:spLocks/>
          </p:cNvSpPr>
          <p:nvPr/>
        </p:nvSpPr>
        <p:spPr bwMode="auto">
          <a:xfrm rot="-5400000">
            <a:off x="4066580" y="6234708"/>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65" name="AutoShape 17"/>
          <p:cNvSpPr>
            <a:spLocks/>
          </p:cNvSpPr>
          <p:nvPr/>
        </p:nvSpPr>
        <p:spPr bwMode="auto">
          <a:xfrm rot="-5400000">
            <a:off x="7724180" y="6234708"/>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66" name="AutoShape 18"/>
          <p:cNvSpPr>
            <a:spLocks/>
          </p:cNvSpPr>
          <p:nvPr/>
        </p:nvSpPr>
        <p:spPr bwMode="auto">
          <a:xfrm rot="-5400000">
            <a:off x="10663833" y="6234708"/>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67" name="AutoShape 19"/>
          <p:cNvSpPr>
            <a:spLocks/>
          </p:cNvSpPr>
          <p:nvPr/>
        </p:nvSpPr>
        <p:spPr bwMode="auto">
          <a:xfrm>
            <a:off x="10720388" y="6401992"/>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7800975" y="6401992"/>
            <a:ext cx="72271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4124325" y="6401992"/>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3319463" y="9321404"/>
            <a:ext cx="1231106" cy="639365"/>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71" name="AutoShape 23"/>
          <p:cNvSpPr>
            <a:spLocks/>
          </p:cNvSpPr>
          <p:nvPr/>
        </p:nvSpPr>
        <p:spPr bwMode="auto">
          <a:xfrm>
            <a:off x="4550569" y="9321404"/>
            <a:ext cx="4194572" cy="639365"/>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72" name="AutoShape 24"/>
          <p:cNvSpPr>
            <a:spLocks/>
          </p:cNvSpPr>
          <p:nvPr/>
        </p:nvSpPr>
        <p:spPr bwMode="auto">
          <a:xfrm>
            <a:off x="7335441" y="9321404"/>
            <a:ext cx="4320778" cy="639365"/>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73" name="AutoShape 25"/>
          <p:cNvSpPr>
            <a:spLocks/>
          </p:cNvSpPr>
          <p:nvPr/>
        </p:nvSpPr>
        <p:spPr bwMode="auto">
          <a:xfrm rot="-5400000">
            <a:off x="3560564" y="8313539"/>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74" name="AutoShape 26"/>
          <p:cNvSpPr>
            <a:spLocks/>
          </p:cNvSpPr>
          <p:nvPr/>
        </p:nvSpPr>
        <p:spPr bwMode="auto">
          <a:xfrm rot="-5400000">
            <a:off x="5721549" y="8313539"/>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75" name="AutoShape 27"/>
          <p:cNvSpPr>
            <a:spLocks/>
          </p:cNvSpPr>
          <p:nvPr/>
        </p:nvSpPr>
        <p:spPr bwMode="auto">
          <a:xfrm rot="-5400000">
            <a:off x="9095780" y="8313539"/>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76" name="AutoShape 28"/>
          <p:cNvSpPr>
            <a:spLocks/>
          </p:cNvSpPr>
          <p:nvPr/>
        </p:nvSpPr>
        <p:spPr bwMode="auto">
          <a:xfrm>
            <a:off x="9173766"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5798344"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3617119"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12349163" y="8871347"/>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Responsibility</a:t>
            </a:r>
            <a:endParaRPr lang="en-US" sz="1800">
              <a:solidFill>
                <a:schemeClr val="bg1"/>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12349163" y="9209485"/>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3325417" y="10608469"/>
            <a:ext cx="153590" cy="153591"/>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82" name="AutoShape 34"/>
          <p:cNvSpPr>
            <a:spLocks/>
          </p:cNvSpPr>
          <p:nvPr/>
        </p:nvSpPr>
        <p:spPr bwMode="auto">
          <a:xfrm>
            <a:off x="3664744" y="10507266"/>
            <a:ext cx="2222897"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6253163" y="10608469"/>
            <a:ext cx="153591" cy="153591"/>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0084" name="AutoShape 36"/>
          <p:cNvSpPr>
            <a:spLocks/>
          </p:cNvSpPr>
          <p:nvPr/>
        </p:nvSpPr>
        <p:spPr bwMode="auto">
          <a:xfrm>
            <a:off x="6592491" y="10507266"/>
            <a:ext cx="2222897"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9182100" y="10608469"/>
            <a:ext cx="152400" cy="153591"/>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0086" name="AutoShape 38"/>
          <p:cNvSpPr>
            <a:spLocks/>
          </p:cNvSpPr>
          <p:nvPr/>
        </p:nvSpPr>
        <p:spPr bwMode="auto">
          <a:xfrm>
            <a:off x="9521429" y="10507266"/>
            <a:ext cx="2134790"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2101454" y="5225654"/>
            <a:ext cx="381000" cy="55364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0088" name="AutoShape 40"/>
          <p:cNvSpPr>
            <a:spLocks/>
          </p:cNvSpPr>
          <p:nvPr/>
        </p:nvSpPr>
        <p:spPr bwMode="auto">
          <a:xfrm>
            <a:off x="2022872" y="7243763"/>
            <a:ext cx="528638" cy="553641"/>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30089" name="AutoShape 41"/>
          <p:cNvSpPr>
            <a:spLocks/>
          </p:cNvSpPr>
          <p:nvPr/>
        </p:nvSpPr>
        <p:spPr bwMode="auto">
          <a:xfrm>
            <a:off x="2032397" y="9364267"/>
            <a:ext cx="519113" cy="553640"/>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130090" name="AutoShape 42"/>
          <p:cNvSpPr>
            <a:spLocks/>
          </p:cNvSpPr>
          <p:nvPr/>
        </p:nvSpPr>
        <p:spPr bwMode="auto">
          <a:xfrm>
            <a:off x="12349163" y="6791325"/>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Responsibility</a:t>
            </a:r>
            <a:endParaRPr lang="en-US" sz="1800">
              <a:solidFill>
                <a:schemeClr val="bg1"/>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12349163" y="7129463"/>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12349163" y="4731544"/>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Responsibility</a:t>
            </a:r>
            <a:endParaRPr lang="en-US" sz="1800">
              <a:solidFill>
                <a:schemeClr val="bg1"/>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12349163" y="5068491"/>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r>
              <a:rPr lang="id-ID" dirty="0" smtClean="0"/>
              <a:t> </a:t>
            </a:r>
            <a:endParaRPr lang="id-ID" dirty="0"/>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1500">
                <a:solidFill>
                  <a:schemeClr val="bg1"/>
                </a:solidFill>
              </a:rPr>
              <a:pPr algn="ctr" eaLnBrk="1">
                <a:lnSpc>
                  <a:spcPct val="100000"/>
                </a:lnSpc>
              </a:pPr>
              <a:t>124</a:t>
            </a:fld>
            <a:endParaRPr lang="en-US" sz="1800">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48688002"/>
              </p:ext>
            </p:extLst>
          </p:nvPr>
        </p:nvGraphicFramePr>
        <p:xfrm>
          <a:off x="7262813" y="5653088"/>
          <a:ext cx="3629025" cy="3629025"/>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7872413" y="6299597"/>
            <a:ext cx="2408635" cy="2409825"/>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31078" name="AutoShape 6"/>
          <p:cNvSpPr>
            <a:spLocks/>
          </p:cNvSpPr>
          <p:nvPr/>
        </p:nvSpPr>
        <p:spPr bwMode="auto">
          <a:xfrm rot="8100000">
            <a:off x="7357018" y="7254575"/>
            <a:ext cx="432047" cy="432047"/>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31079" name="AutoShape 7"/>
          <p:cNvSpPr>
            <a:spLocks/>
          </p:cNvSpPr>
          <p:nvPr/>
        </p:nvSpPr>
        <p:spPr bwMode="auto">
          <a:xfrm rot="-2700000">
            <a:off x="10363614" y="7251679"/>
            <a:ext cx="428271" cy="428270"/>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31080" name="AutoShape 8"/>
          <p:cNvSpPr>
            <a:spLocks/>
          </p:cNvSpPr>
          <p:nvPr/>
        </p:nvSpPr>
        <p:spPr bwMode="auto">
          <a:xfrm>
            <a:off x="8395098" y="5815012"/>
            <a:ext cx="1363265"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Profitable</a:t>
            </a:r>
            <a:endParaRPr lang="en-US" sz="1800" dirty="0">
              <a:solidFill>
                <a:schemeClr val="bg1"/>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8395098" y="8751094"/>
            <a:ext cx="136326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Surplus</a:t>
            </a:r>
            <a:endParaRPr lang="en-US" sz="1800" dirty="0">
              <a:solidFill>
                <a:schemeClr val="bg1"/>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8248650" y="7199710"/>
            <a:ext cx="165616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dirty="0">
                <a:solidFill>
                  <a:schemeClr val="bg1"/>
                </a:solidFill>
                <a:latin typeface="Roboto" charset="0"/>
                <a:ea typeface="ＭＳ Ｐゴシック" charset="0"/>
                <a:cs typeface="Roboto" charset="0"/>
                <a:sym typeface="Roboto" charset="0"/>
              </a:rPr>
              <a:t>PRODUCTION</a:t>
            </a:r>
            <a:endParaRPr lang="en-US" sz="1800" dirty="0">
              <a:solidFill>
                <a:schemeClr val="bg1"/>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6135291" y="4639866"/>
            <a:ext cx="5749528" cy="5616178"/>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bg1">
              <a:lumMod val="95000"/>
            </a:schemeClr>
          </a:solidFill>
          <a:ln>
            <a:noFill/>
          </a:ln>
          <a:effectLst/>
          <a:extLst/>
        </p:spPr>
        <p:txBody>
          <a:bodyPr lIns="38100" tIns="38100" rIns="38100" bIns="38100" anchor="ctr"/>
          <a:lstStyle/>
          <a:p>
            <a:endParaRPr lang="id-ID" sz="1800">
              <a:solidFill>
                <a:schemeClr val="bg1"/>
              </a:solidFill>
            </a:endParaRPr>
          </a:p>
        </p:txBody>
      </p:sp>
      <p:sp>
        <p:nvSpPr>
          <p:cNvPr id="131084" name="AutoShape 12"/>
          <p:cNvSpPr>
            <a:spLocks/>
          </p:cNvSpPr>
          <p:nvPr/>
        </p:nvSpPr>
        <p:spPr bwMode="auto">
          <a:xfrm>
            <a:off x="9758363" y="4575572"/>
            <a:ext cx="979885" cy="981075"/>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31085" name="AutoShape 13"/>
          <p:cNvSpPr>
            <a:spLocks/>
          </p:cNvSpPr>
          <p:nvPr/>
        </p:nvSpPr>
        <p:spPr bwMode="auto">
          <a:xfrm>
            <a:off x="10600135" y="8859441"/>
            <a:ext cx="979884" cy="979884"/>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1086" name="AutoShape 14"/>
          <p:cNvSpPr>
            <a:spLocks/>
          </p:cNvSpPr>
          <p:nvPr/>
        </p:nvSpPr>
        <p:spPr bwMode="auto">
          <a:xfrm rot="10800000" flipH="1">
            <a:off x="6386513" y="5512594"/>
            <a:ext cx="972741" cy="972741"/>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31087" name="AutoShape 15"/>
          <p:cNvSpPr>
            <a:spLocks/>
          </p:cNvSpPr>
          <p:nvPr/>
        </p:nvSpPr>
        <p:spPr bwMode="auto">
          <a:xfrm rot="10800000" flipH="1">
            <a:off x="6640116" y="8859441"/>
            <a:ext cx="988219" cy="988219"/>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1088" name="AutoShape 16"/>
          <p:cNvSpPr>
            <a:spLocks/>
          </p:cNvSpPr>
          <p:nvPr/>
        </p:nvSpPr>
        <p:spPr bwMode="auto">
          <a:xfrm>
            <a:off x="13214747" y="4463654"/>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Responsibility</a:t>
            </a:r>
            <a:endParaRPr lang="en-US" sz="1800" dirty="0">
              <a:solidFill>
                <a:schemeClr val="bg1"/>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3214748" y="4892279"/>
            <a:ext cx="3579019" cy="987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3214747" y="9036844"/>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Responsibility</a:t>
            </a:r>
            <a:endParaRPr lang="en-US" sz="1800" dirty="0">
              <a:solidFill>
                <a:schemeClr val="bg1"/>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3214748" y="9465469"/>
            <a:ext cx="3579019" cy="960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2732485" y="5338763"/>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Responsibility</a:t>
            </a:r>
            <a:endParaRPr lang="en-US" sz="1800" dirty="0">
              <a:solidFill>
                <a:schemeClr val="bg1"/>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951310" y="5767388"/>
            <a:ext cx="3579019" cy="106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2732485" y="8822531"/>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Responsibility</a:t>
            </a:r>
            <a:endParaRPr lang="en-US" sz="1800">
              <a:solidFill>
                <a:schemeClr val="bg1"/>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951310" y="9251156"/>
            <a:ext cx="3579019" cy="987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11580019" y="4718447"/>
            <a:ext cx="126682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14%</a:t>
            </a:r>
            <a:endParaRPr lang="en-US" sz="1800" dirty="0">
              <a:solidFill>
                <a:schemeClr val="bg1"/>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11727061" y="9250561"/>
            <a:ext cx="127754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34%</a:t>
            </a:r>
            <a:endParaRPr lang="en-US" sz="1800" dirty="0">
              <a:solidFill>
                <a:schemeClr val="bg1"/>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4870847" y="5449491"/>
            <a:ext cx="139779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62%</a:t>
            </a:r>
            <a:endParaRPr lang="en-US" sz="1800" dirty="0">
              <a:solidFill>
                <a:schemeClr val="bg1"/>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5173266" y="9139238"/>
            <a:ext cx="111323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8%</a:t>
            </a:r>
            <a:endParaRPr lang="en-US" sz="1800">
              <a:solidFill>
                <a:schemeClr val="bg1"/>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10900172" y="9045179"/>
            <a:ext cx="381000" cy="55364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31101" name="AutoShape 29"/>
          <p:cNvSpPr>
            <a:spLocks/>
          </p:cNvSpPr>
          <p:nvPr/>
        </p:nvSpPr>
        <p:spPr bwMode="auto">
          <a:xfrm>
            <a:off x="6606778" y="5747147"/>
            <a:ext cx="527447" cy="552450"/>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31102" name="AutoShape 30"/>
          <p:cNvSpPr>
            <a:spLocks/>
          </p:cNvSpPr>
          <p:nvPr/>
        </p:nvSpPr>
        <p:spPr bwMode="auto">
          <a:xfrm>
            <a:off x="9989344" y="4789885"/>
            <a:ext cx="517922" cy="552450"/>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31103" name="AutoShape 31"/>
          <p:cNvSpPr>
            <a:spLocks/>
          </p:cNvSpPr>
          <p:nvPr/>
        </p:nvSpPr>
        <p:spPr bwMode="auto">
          <a:xfrm>
            <a:off x="6849666" y="9105900"/>
            <a:ext cx="567928" cy="492919"/>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79"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1500">
                <a:solidFill>
                  <a:schemeClr val="bg1"/>
                </a:solidFill>
              </a:rPr>
              <a:pPr algn="ctr" eaLnBrk="1">
                <a:lnSpc>
                  <a:spcPct val="100000"/>
                </a:lnSpc>
              </a:pPr>
              <a:t>125</a:t>
            </a:fld>
            <a:endParaRPr lang="en-US" sz="1800">
              <a:solidFill>
                <a:schemeClr val="bg1"/>
              </a:solidFill>
            </a:endParaRPr>
          </a:p>
        </p:txBody>
      </p:sp>
      <p:sp>
        <p:nvSpPr>
          <p:cNvPr id="132100" name="AutoShape 4"/>
          <p:cNvSpPr>
            <a:spLocks/>
          </p:cNvSpPr>
          <p:nvPr/>
        </p:nvSpPr>
        <p:spPr bwMode="auto">
          <a:xfrm>
            <a:off x="9804798" y="4329113"/>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9804797" y="4702969"/>
            <a:ext cx="31623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4214873" y="7860506"/>
            <a:ext cx="149185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4214872" y="8234363"/>
            <a:ext cx="3076575"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6675835" y="9580960"/>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5106591" y="9991725"/>
            <a:ext cx="31384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2845594" y="55780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277541" y="5990035"/>
            <a:ext cx="3137297"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7049095" y="6705005"/>
            <a:ext cx="255985" cy="1162050"/>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32109" name="AutoShape 13"/>
          <p:cNvSpPr>
            <a:spLocks/>
          </p:cNvSpPr>
          <p:nvPr/>
        </p:nvSpPr>
        <p:spPr bwMode="auto">
          <a:xfrm rot="2700000">
            <a:off x="11172230" y="7470577"/>
            <a:ext cx="255984" cy="1162050"/>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32110" name="AutoShape 14"/>
          <p:cNvSpPr>
            <a:spLocks/>
          </p:cNvSpPr>
          <p:nvPr/>
        </p:nvSpPr>
        <p:spPr bwMode="auto">
          <a:xfrm rot="-2700000">
            <a:off x="8863013" y="7206854"/>
            <a:ext cx="257175" cy="1162050"/>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2111" name="AutoShape 15"/>
          <p:cNvSpPr>
            <a:spLocks/>
          </p:cNvSpPr>
          <p:nvPr/>
        </p:nvSpPr>
        <p:spPr bwMode="auto">
          <a:xfrm rot="2700000">
            <a:off x="7384852" y="5520333"/>
            <a:ext cx="2200275" cy="2201466"/>
          </a:xfrm>
          <a:prstGeom prst="roundRect">
            <a:avLst>
              <a:gd name="adj" fmla="val 13773"/>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8814792" y="7892058"/>
            <a:ext cx="2201466" cy="2200275"/>
          </a:xfrm>
          <a:prstGeom prst="roundRect">
            <a:avLst>
              <a:gd name="adj" fmla="val 13773"/>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11289506" y="6507956"/>
            <a:ext cx="2200275" cy="2200275"/>
          </a:xfrm>
          <a:prstGeom prst="roundRect">
            <a:avLst>
              <a:gd name="adj" fmla="val 13773"/>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4796433" y="6951464"/>
            <a:ext cx="2201466" cy="2200275"/>
          </a:xfrm>
          <a:prstGeom prst="roundRect">
            <a:avLst>
              <a:gd name="adj" fmla="val 13773"/>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7559873" y="5696545"/>
            <a:ext cx="1850231" cy="1849041"/>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11464529" y="6682979"/>
            <a:ext cx="1850231" cy="1850231"/>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8991005" y="8067080"/>
            <a:ext cx="1849041" cy="1850231"/>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4975027" y="7126486"/>
            <a:ext cx="1849041" cy="1850231"/>
          </a:xfrm>
          <a:prstGeom prst="roundRect">
            <a:avLst>
              <a:gd name="adj" fmla="val 13773"/>
            </a:avLst>
          </a:pr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8147447" y="6272212"/>
            <a:ext cx="684609" cy="577454"/>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accent2"/>
          </a:solidFill>
          <a:ln>
            <a:noFill/>
          </a:ln>
          <a:effectLst/>
          <a:extLst/>
        </p:spPr>
        <p:txBody>
          <a:bodyPr lIns="28575" tIns="28575" rIns="28575" bIns="28575" anchor="ctr"/>
          <a:lstStyle/>
          <a:p>
            <a:endParaRPr lang="id-ID" sz="1800">
              <a:solidFill>
                <a:schemeClr val="bg1"/>
              </a:solidFill>
            </a:endParaRPr>
          </a:p>
        </p:txBody>
      </p:sp>
      <p:sp>
        <p:nvSpPr>
          <p:cNvPr id="132120" name="AutoShape 24"/>
          <p:cNvSpPr>
            <a:spLocks/>
          </p:cNvSpPr>
          <p:nvPr/>
        </p:nvSpPr>
        <p:spPr bwMode="auto">
          <a:xfrm>
            <a:off x="9571435" y="8678466"/>
            <a:ext cx="684609" cy="684609"/>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3"/>
          </a:solidFill>
          <a:ln>
            <a:noFill/>
          </a:ln>
          <a:effectLst/>
          <a:extLst/>
        </p:spPr>
        <p:txBody>
          <a:bodyPr lIns="28575" tIns="28575" rIns="28575" bIns="28575" anchor="ctr"/>
          <a:lstStyle/>
          <a:p>
            <a:endParaRPr lang="id-ID" sz="1800">
              <a:solidFill>
                <a:schemeClr val="bg1"/>
              </a:solidFill>
            </a:endParaRPr>
          </a:p>
        </p:txBody>
      </p:sp>
      <p:sp>
        <p:nvSpPr>
          <p:cNvPr id="132121" name="AutoShape 25"/>
          <p:cNvSpPr>
            <a:spLocks/>
          </p:cNvSpPr>
          <p:nvPr/>
        </p:nvSpPr>
        <p:spPr bwMode="auto">
          <a:xfrm>
            <a:off x="5529263" y="7578329"/>
            <a:ext cx="641747" cy="684609"/>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2122" name="AutoShape 26"/>
          <p:cNvSpPr>
            <a:spLocks/>
          </p:cNvSpPr>
          <p:nvPr/>
        </p:nvSpPr>
        <p:spPr bwMode="auto">
          <a:xfrm>
            <a:off x="12045554" y="7286625"/>
            <a:ext cx="688181" cy="595313"/>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7304485" y="6727032"/>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38100" tIns="38100" rIns="38100" bIns="38100" anchor="ctr"/>
          <a:lstStyle/>
          <a:p>
            <a:endParaRPr lang="id-ID" sz="1800"/>
          </a:p>
        </p:txBody>
      </p:sp>
      <p:sp>
        <p:nvSpPr>
          <p:cNvPr id="1331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1500">
                <a:solidFill>
                  <a:srgbClr val="FFFFFF"/>
                </a:solidFill>
              </a:rPr>
              <a:pPr algn="ctr" eaLnBrk="1">
                <a:lnSpc>
                  <a:spcPct val="100000"/>
                </a:lnSpc>
              </a:pPr>
              <a:t>126</a:t>
            </a:fld>
            <a:endParaRPr lang="en-US" sz="1800"/>
          </a:p>
        </p:txBody>
      </p:sp>
      <p:sp>
        <p:nvSpPr>
          <p:cNvPr id="133124" name="AutoShape 4"/>
          <p:cNvSpPr>
            <a:spLocks/>
          </p:cNvSpPr>
          <p:nvPr/>
        </p:nvSpPr>
        <p:spPr bwMode="auto">
          <a:xfrm>
            <a:off x="3034904" y="7771210"/>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38100" tIns="38100" rIns="38100" bIns="38100" anchor="ctr"/>
          <a:lstStyle/>
          <a:p>
            <a:endParaRPr lang="id-ID" sz="1800"/>
          </a:p>
        </p:txBody>
      </p:sp>
      <p:sp>
        <p:nvSpPr>
          <p:cNvPr id="133125" name="AutoShape 5"/>
          <p:cNvSpPr>
            <a:spLocks/>
          </p:cNvSpPr>
          <p:nvPr/>
        </p:nvSpPr>
        <p:spPr bwMode="auto">
          <a:xfrm>
            <a:off x="4188619" y="8235553"/>
            <a:ext cx="65603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4</a:t>
            </a:r>
            <a:endParaRPr lang="en-US" sz="1800">
              <a:latin typeface="Roboto" charset="0"/>
              <a:ea typeface="ＭＳ Ｐゴシック" charset="0"/>
              <a:cs typeface="Roboto" charset="0"/>
              <a:sym typeface="Roboto" charset="0"/>
            </a:endParaRPr>
          </a:p>
        </p:txBody>
      </p:sp>
      <p:sp>
        <p:nvSpPr>
          <p:cNvPr id="133126" name="AutoShape 6"/>
          <p:cNvSpPr>
            <a:spLocks/>
          </p:cNvSpPr>
          <p:nvPr/>
        </p:nvSpPr>
        <p:spPr bwMode="auto">
          <a:xfrm>
            <a:off x="3602832" y="9008269"/>
            <a:ext cx="1827610" cy="10441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rgbClr val="FFFFFF"/>
                </a:solidFill>
                <a:latin typeface="Roboto" charset="0"/>
                <a:ea typeface="ＭＳ Ｐゴシック" charset="0"/>
                <a:cs typeface="Roboto" charset="0"/>
                <a:sym typeface="Roboto" charset="0"/>
              </a:rPr>
              <a:t>Lorem ipsum dolor sit amet, consectetur.</a:t>
            </a:r>
            <a:endParaRPr lang="en-US" sz="1800">
              <a:latin typeface="Roboto" charset="0"/>
              <a:ea typeface="ＭＳ Ｐゴシック" charset="0"/>
              <a:cs typeface="Roboto" charset="0"/>
              <a:sym typeface="Roboto" charset="0"/>
            </a:endParaRPr>
          </a:p>
        </p:txBody>
      </p:sp>
      <p:sp>
        <p:nvSpPr>
          <p:cNvPr id="133127" name="AutoShape 7"/>
          <p:cNvSpPr>
            <a:spLocks/>
          </p:cNvSpPr>
          <p:nvPr/>
        </p:nvSpPr>
        <p:spPr bwMode="auto">
          <a:xfrm>
            <a:off x="951310" y="5025629"/>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38100" tIns="38100" rIns="38100" bIns="38100" anchor="ctr"/>
          <a:lstStyle/>
          <a:p>
            <a:endParaRPr lang="id-ID" sz="1800"/>
          </a:p>
        </p:txBody>
      </p:sp>
      <p:sp>
        <p:nvSpPr>
          <p:cNvPr id="133128" name="AutoShape 8"/>
          <p:cNvSpPr>
            <a:spLocks/>
          </p:cNvSpPr>
          <p:nvPr/>
        </p:nvSpPr>
        <p:spPr bwMode="auto">
          <a:xfrm>
            <a:off x="2105025" y="5489972"/>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rgbClr val="FFFFFF"/>
                </a:solidFill>
                <a:latin typeface="Roboto" charset="0"/>
                <a:ea typeface="ＭＳ Ｐゴシック" charset="0"/>
                <a:cs typeface="Roboto" charset="0"/>
                <a:sym typeface="Roboto" charset="0"/>
              </a:rPr>
              <a:t>1</a:t>
            </a:r>
            <a:endParaRPr lang="en-US" sz="1800"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1520429" y="6261498"/>
            <a:ext cx="182641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rgbClr val="FFFFFF"/>
                </a:solidFill>
                <a:latin typeface="Roboto" charset="0"/>
                <a:ea typeface="ＭＳ Ｐゴシック" charset="0"/>
                <a:cs typeface="Roboto" charset="0"/>
                <a:sym typeface="Roboto" charset="0"/>
              </a:rPr>
              <a:t>Morbi</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leo</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risus</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porta</a:t>
            </a:r>
            <a:r>
              <a:rPr lang="en-US" sz="1800" dirty="0">
                <a:solidFill>
                  <a:srgbClr val="FFFFFF"/>
                </a:solidFill>
                <a:latin typeface="Roboto" charset="0"/>
                <a:ea typeface="ＭＳ Ｐゴシック" charset="0"/>
                <a:cs typeface="Roboto" charset="0"/>
                <a:sym typeface="Roboto" charset="0"/>
              </a:rPr>
              <a:t> ac </a:t>
            </a:r>
            <a:r>
              <a:rPr lang="en-US" sz="1800" dirty="0" err="1">
                <a:solidFill>
                  <a:srgbClr val="FFFFFF"/>
                </a:solidFill>
                <a:latin typeface="Roboto" charset="0"/>
                <a:ea typeface="ＭＳ Ｐゴシック" charset="0"/>
                <a:cs typeface="Roboto" charset="0"/>
                <a:sym typeface="Roboto" charset="0"/>
              </a:rPr>
              <a:t>vestibulum</a:t>
            </a:r>
            <a:r>
              <a:rPr lang="en-US" sz="1800"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7452122" y="5700713"/>
            <a:ext cx="1462088" cy="222647"/>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2" name="AutoShape 12"/>
          <p:cNvSpPr>
            <a:spLocks/>
          </p:cNvSpPr>
          <p:nvPr/>
        </p:nvSpPr>
        <p:spPr bwMode="auto">
          <a:xfrm rot="10325804">
            <a:off x="6053137" y="9685735"/>
            <a:ext cx="1462088" cy="221456"/>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3" name="AutoShape 13"/>
          <p:cNvSpPr>
            <a:spLocks/>
          </p:cNvSpPr>
          <p:nvPr/>
        </p:nvSpPr>
        <p:spPr bwMode="auto">
          <a:xfrm rot="-1027557">
            <a:off x="3162300" y="4576763"/>
            <a:ext cx="1462088" cy="221456"/>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4" name="AutoShape 14"/>
          <p:cNvSpPr>
            <a:spLocks/>
          </p:cNvSpPr>
          <p:nvPr/>
        </p:nvSpPr>
        <p:spPr bwMode="auto">
          <a:xfrm>
            <a:off x="4563667" y="4399360"/>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38100" tIns="38100" rIns="38100" bIns="38100" anchor="ctr"/>
          <a:lstStyle/>
          <a:p>
            <a:endParaRPr lang="id-ID" sz="1800"/>
          </a:p>
        </p:txBody>
      </p:sp>
      <p:sp>
        <p:nvSpPr>
          <p:cNvPr id="133135" name="AutoShape 15"/>
          <p:cNvSpPr>
            <a:spLocks/>
          </p:cNvSpPr>
          <p:nvPr/>
        </p:nvSpPr>
        <p:spPr bwMode="auto">
          <a:xfrm>
            <a:off x="5717381" y="4863703"/>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2</a:t>
            </a:r>
            <a:endParaRPr lang="en-US" sz="1800">
              <a:latin typeface="Roboto" charset="0"/>
              <a:ea typeface="ＭＳ Ｐゴシック" charset="0"/>
              <a:cs typeface="Roboto" charset="0"/>
              <a:sym typeface="Roboto" charset="0"/>
            </a:endParaRPr>
          </a:p>
        </p:txBody>
      </p:sp>
      <p:sp>
        <p:nvSpPr>
          <p:cNvPr id="133136" name="AutoShape 16"/>
          <p:cNvSpPr>
            <a:spLocks/>
          </p:cNvSpPr>
          <p:nvPr/>
        </p:nvSpPr>
        <p:spPr bwMode="auto">
          <a:xfrm>
            <a:off x="5130404" y="5635229"/>
            <a:ext cx="182760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rgbClr val="FFFFFF"/>
                </a:solidFill>
                <a:latin typeface="Roboto" charset="0"/>
                <a:ea typeface="ＭＳ Ｐゴシック" charset="0"/>
                <a:cs typeface="Roboto" charset="0"/>
                <a:sym typeface="Roboto" charset="0"/>
              </a:rPr>
              <a:t>Vestibulum id ligula porta felis euismod.</a:t>
            </a:r>
            <a:endParaRPr lang="en-US" sz="1800">
              <a:latin typeface="Roboto" charset="0"/>
              <a:ea typeface="ＭＳ Ｐゴシック" charset="0"/>
              <a:cs typeface="Roboto" charset="0"/>
              <a:sym typeface="Roboto" charset="0"/>
            </a:endParaRPr>
          </a:p>
        </p:txBody>
      </p:sp>
      <p:sp>
        <p:nvSpPr>
          <p:cNvPr id="133138" name="AutoShape 18"/>
          <p:cNvSpPr>
            <a:spLocks/>
          </p:cNvSpPr>
          <p:nvPr/>
        </p:nvSpPr>
        <p:spPr bwMode="auto">
          <a:xfrm>
            <a:off x="8458200" y="7191375"/>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3</a:t>
            </a:r>
            <a:endParaRPr lang="en-US" sz="1800">
              <a:latin typeface="Roboto" charset="0"/>
              <a:ea typeface="ＭＳ Ｐゴシック" charset="0"/>
              <a:cs typeface="Roboto" charset="0"/>
              <a:sym typeface="Roboto" charset="0"/>
            </a:endParaRPr>
          </a:p>
        </p:txBody>
      </p:sp>
      <p:sp>
        <p:nvSpPr>
          <p:cNvPr id="133139" name="AutoShape 19"/>
          <p:cNvSpPr>
            <a:spLocks/>
          </p:cNvSpPr>
          <p:nvPr/>
        </p:nvSpPr>
        <p:spPr bwMode="auto">
          <a:xfrm>
            <a:off x="7873604" y="7962900"/>
            <a:ext cx="182641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rgbClr val="FFFFFF"/>
                </a:solidFill>
                <a:latin typeface="Roboto" charset="0"/>
                <a:ea typeface="ＭＳ Ｐゴシック" charset="0"/>
                <a:cs typeface="Roboto" charset="0"/>
                <a:sym typeface="Roboto" charset="0"/>
              </a:rPr>
              <a:t>Ullamcorper</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nulla</a:t>
            </a:r>
            <a:r>
              <a:rPr lang="en-US" sz="1800" dirty="0">
                <a:solidFill>
                  <a:srgbClr val="FFFFFF"/>
                </a:solidFill>
                <a:latin typeface="Roboto" charset="0"/>
                <a:ea typeface="ＭＳ Ｐゴシック" charset="0"/>
                <a:cs typeface="Roboto" charset="0"/>
                <a:sym typeface="Roboto" charset="0"/>
              </a:rPr>
              <a:t> non </a:t>
            </a:r>
            <a:r>
              <a:rPr lang="en-US" sz="1800" dirty="0" err="1">
                <a:solidFill>
                  <a:srgbClr val="FFFFFF"/>
                </a:solidFill>
                <a:latin typeface="Roboto" charset="0"/>
                <a:ea typeface="ＭＳ Ｐゴシック" charset="0"/>
                <a:cs typeface="Roboto" charset="0"/>
                <a:sym typeface="Roboto" charset="0"/>
              </a:rPr>
              <a:t>metus</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auctor</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fringilla</a:t>
            </a:r>
            <a:r>
              <a:rPr lang="en-US" sz="1800"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11201400" y="4963716"/>
            <a:ext cx="6105525"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bg1"/>
                </a:solidFill>
              </a:rPr>
              <a:t>”</a:t>
            </a:r>
            <a:r>
              <a:rPr lang="en-US" altLang="ja-JP" sz="4725" dirty="0">
                <a:solidFill>
                  <a:schemeClr val="bg1"/>
                </a:solidFill>
              </a:rPr>
              <a:t>Human intelligence as you can find advertising agency.</a:t>
            </a:r>
            <a:r>
              <a:rPr lang="ja-JP" altLang="en-US" sz="4725" dirty="0">
                <a:solidFill>
                  <a:schemeClr val="bg1"/>
                </a:solidFill>
              </a:rPr>
              <a:t>”</a:t>
            </a:r>
            <a:endParaRPr lang="en-US" sz="1800" dirty="0">
              <a:solidFill>
                <a:schemeClr val="bg1"/>
              </a:solidFill>
            </a:endParaRPr>
          </a:p>
        </p:txBody>
      </p:sp>
      <p:sp>
        <p:nvSpPr>
          <p:cNvPr id="133141" name="AutoShape 21"/>
          <p:cNvSpPr>
            <a:spLocks/>
          </p:cNvSpPr>
          <p:nvPr/>
        </p:nvSpPr>
        <p:spPr bwMode="auto">
          <a:xfrm>
            <a:off x="11231166" y="7959329"/>
            <a:ext cx="6105525" cy="213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slightly.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1500">
                <a:solidFill>
                  <a:schemeClr val="bg1"/>
                </a:solidFill>
              </a:rPr>
              <a:pPr algn="ctr" eaLnBrk="1">
                <a:lnSpc>
                  <a:spcPct val="100000"/>
                </a:lnSpc>
              </a:pPr>
              <a:t>127</a:t>
            </a:fld>
            <a:endParaRPr lang="en-US" sz="1800">
              <a:solidFill>
                <a:schemeClr val="bg1"/>
              </a:solidFill>
            </a:endParaRPr>
          </a:p>
        </p:txBody>
      </p:sp>
      <p:sp>
        <p:nvSpPr>
          <p:cNvPr id="134148" name="AutoShape 4"/>
          <p:cNvSpPr>
            <a:spLocks/>
          </p:cNvSpPr>
          <p:nvPr/>
        </p:nvSpPr>
        <p:spPr bwMode="auto">
          <a:xfrm>
            <a:off x="3268266"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2521744"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6768704"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6022181"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10269141"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9522619"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3769579" y="9254729"/>
            <a:ext cx="15680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3023057" y="9721453"/>
            <a:ext cx="3061097"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8292704"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57" name="AutoShape 13"/>
          <p:cNvSpPr>
            <a:spLocks/>
          </p:cNvSpPr>
          <p:nvPr/>
        </p:nvSpPr>
        <p:spPr bwMode="auto">
          <a:xfrm>
            <a:off x="6556772"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58" name="AutoShape 14"/>
          <p:cNvSpPr>
            <a:spLocks/>
          </p:cNvSpPr>
          <p:nvPr/>
        </p:nvSpPr>
        <p:spPr bwMode="auto">
          <a:xfrm>
            <a:off x="3261122"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59" name="AutoShape 15"/>
          <p:cNvSpPr>
            <a:spLocks/>
          </p:cNvSpPr>
          <p:nvPr/>
        </p:nvSpPr>
        <p:spPr bwMode="auto">
          <a:xfrm>
            <a:off x="4926807" y="4225528"/>
            <a:ext cx="6732985" cy="3367088"/>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60" name="AutoShape 16"/>
          <p:cNvSpPr>
            <a:spLocks/>
          </p:cNvSpPr>
          <p:nvPr/>
        </p:nvSpPr>
        <p:spPr bwMode="auto">
          <a:xfrm>
            <a:off x="3261122" y="7703344"/>
            <a:ext cx="1933575" cy="967979"/>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61" name="AutoShape 17"/>
          <p:cNvSpPr>
            <a:spLocks/>
          </p:cNvSpPr>
          <p:nvPr/>
        </p:nvSpPr>
        <p:spPr bwMode="auto">
          <a:xfrm>
            <a:off x="6568679" y="7703344"/>
            <a:ext cx="1934765" cy="967979"/>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62" name="AutoShape 18"/>
          <p:cNvSpPr>
            <a:spLocks/>
          </p:cNvSpPr>
          <p:nvPr/>
        </p:nvSpPr>
        <p:spPr bwMode="auto">
          <a:xfrm>
            <a:off x="9725025" y="7703344"/>
            <a:ext cx="1934766" cy="967979"/>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63" name="AutoShape 19"/>
          <p:cNvSpPr>
            <a:spLocks/>
          </p:cNvSpPr>
          <p:nvPr/>
        </p:nvSpPr>
        <p:spPr bwMode="auto">
          <a:xfrm>
            <a:off x="13092113" y="7703344"/>
            <a:ext cx="1933575" cy="967979"/>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64" name="AutoShape 20"/>
          <p:cNvSpPr>
            <a:spLocks/>
          </p:cNvSpPr>
          <p:nvPr/>
        </p:nvSpPr>
        <p:spPr bwMode="auto">
          <a:xfrm>
            <a:off x="3589735"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65" name="AutoShape 21"/>
          <p:cNvSpPr>
            <a:spLocks/>
          </p:cNvSpPr>
          <p:nvPr/>
        </p:nvSpPr>
        <p:spPr bwMode="auto">
          <a:xfrm>
            <a:off x="6897291"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66" name="AutoShape 22"/>
          <p:cNvSpPr>
            <a:spLocks/>
          </p:cNvSpPr>
          <p:nvPr/>
        </p:nvSpPr>
        <p:spPr bwMode="auto">
          <a:xfrm>
            <a:off x="10053638"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4167" name="AutoShape 23"/>
          <p:cNvSpPr>
            <a:spLocks/>
          </p:cNvSpPr>
          <p:nvPr/>
        </p:nvSpPr>
        <p:spPr bwMode="auto">
          <a:xfrm>
            <a:off x="13420725"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4168" name="AutoShape 24"/>
          <p:cNvSpPr>
            <a:spLocks/>
          </p:cNvSpPr>
          <p:nvPr/>
        </p:nvSpPr>
        <p:spPr bwMode="auto">
          <a:xfrm>
            <a:off x="4049316" y="7374732"/>
            <a:ext cx="275034" cy="550069"/>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34169" name="AutoShape 25"/>
          <p:cNvSpPr>
            <a:spLocks/>
          </p:cNvSpPr>
          <p:nvPr/>
        </p:nvSpPr>
        <p:spPr bwMode="auto">
          <a:xfrm>
            <a:off x="7290197" y="7400926"/>
            <a:ext cx="460772" cy="460772"/>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34170" name="AutoShape 26"/>
          <p:cNvSpPr>
            <a:spLocks/>
          </p:cNvSpPr>
          <p:nvPr/>
        </p:nvSpPr>
        <p:spPr bwMode="auto">
          <a:xfrm>
            <a:off x="13832682" y="7368779"/>
            <a:ext cx="456010" cy="4572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34171" name="AutoShape 27"/>
          <p:cNvSpPr>
            <a:spLocks/>
          </p:cNvSpPr>
          <p:nvPr/>
        </p:nvSpPr>
        <p:spPr bwMode="auto">
          <a:xfrm>
            <a:off x="10472737" y="7437835"/>
            <a:ext cx="463154" cy="423863"/>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1500">
                <a:solidFill>
                  <a:schemeClr val="bg1"/>
                </a:solidFill>
              </a:rPr>
              <a:pPr algn="ctr" eaLnBrk="1">
                <a:lnSpc>
                  <a:spcPct val="100000"/>
                </a:lnSpc>
              </a:pPr>
              <a:t>128</a:t>
            </a:fld>
            <a:endParaRPr lang="en-US" sz="1800">
              <a:solidFill>
                <a:schemeClr val="bg1"/>
              </a:solidFill>
            </a:endParaRPr>
          </a:p>
        </p:txBody>
      </p:sp>
      <p:sp>
        <p:nvSpPr>
          <p:cNvPr id="135172" name="AutoShape 4"/>
          <p:cNvSpPr>
            <a:spLocks/>
          </p:cNvSpPr>
          <p:nvPr/>
        </p:nvSpPr>
        <p:spPr bwMode="auto">
          <a:xfrm rot="10800000">
            <a:off x="5610225" y="8115300"/>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lumMod val="75000"/>
            </a:schemeClr>
          </a:solidFill>
          <a:ln>
            <a:noFill/>
          </a:ln>
          <a:effectLst/>
          <a:extLst/>
        </p:spPr>
        <p:txBody>
          <a:bodyPr lIns="38100" tIns="38100" rIns="38100" bIns="38100" anchor="ctr"/>
          <a:lstStyle/>
          <a:p>
            <a:endParaRPr lang="id-ID" sz="1800">
              <a:solidFill>
                <a:schemeClr val="bg1"/>
              </a:solidFill>
            </a:endParaRPr>
          </a:p>
        </p:txBody>
      </p:sp>
      <p:sp>
        <p:nvSpPr>
          <p:cNvPr id="135173" name="AutoShape 5"/>
          <p:cNvSpPr>
            <a:spLocks/>
          </p:cNvSpPr>
          <p:nvPr/>
        </p:nvSpPr>
        <p:spPr bwMode="auto">
          <a:xfrm rot="10800000">
            <a:off x="13914835" y="8115300"/>
            <a:ext cx="394097" cy="395288"/>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lumMod val="75000"/>
            </a:schemeClr>
          </a:solidFill>
          <a:ln>
            <a:noFill/>
          </a:ln>
          <a:effectLst/>
          <a:extLst/>
        </p:spPr>
        <p:txBody>
          <a:bodyPr lIns="38100" tIns="38100" rIns="38100" bIns="38100" anchor="ctr"/>
          <a:lstStyle/>
          <a:p>
            <a:endParaRPr lang="id-ID" sz="1800">
              <a:solidFill>
                <a:schemeClr val="bg1"/>
              </a:solidFill>
            </a:endParaRPr>
          </a:p>
        </p:txBody>
      </p:sp>
      <p:sp>
        <p:nvSpPr>
          <p:cNvPr id="135174" name="AutoShape 6"/>
          <p:cNvSpPr>
            <a:spLocks/>
          </p:cNvSpPr>
          <p:nvPr/>
        </p:nvSpPr>
        <p:spPr bwMode="auto">
          <a:xfrm>
            <a:off x="978694" y="7031831"/>
            <a:ext cx="3875485" cy="1147763"/>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5175" name="AutoShape 7"/>
          <p:cNvSpPr>
            <a:spLocks/>
          </p:cNvSpPr>
          <p:nvPr/>
        </p:nvSpPr>
        <p:spPr bwMode="auto">
          <a:xfrm>
            <a:off x="1460897" y="6636544"/>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135176" name="AutoShape 8"/>
          <p:cNvSpPr>
            <a:spLocks/>
          </p:cNvSpPr>
          <p:nvPr/>
        </p:nvSpPr>
        <p:spPr bwMode="auto">
          <a:xfrm>
            <a:off x="1131094" y="5311379"/>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5177" name="AutoShape 9"/>
          <p:cNvSpPr>
            <a:spLocks/>
          </p:cNvSpPr>
          <p:nvPr/>
        </p:nvSpPr>
        <p:spPr bwMode="auto">
          <a:xfrm>
            <a:off x="5130404" y="7031831"/>
            <a:ext cx="3875484" cy="1147763"/>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5178" name="AutoShape 10"/>
          <p:cNvSpPr>
            <a:spLocks/>
          </p:cNvSpPr>
          <p:nvPr/>
        </p:nvSpPr>
        <p:spPr bwMode="auto">
          <a:xfrm>
            <a:off x="5281613" y="8755857"/>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5179" name="AutoShape 11"/>
          <p:cNvSpPr>
            <a:spLocks/>
          </p:cNvSpPr>
          <p:nvPr/>
        </p:nvSpPr>
        <p:spPr bwMode="auto">
          <a:xfrm>
            <a:off x="5281613" y="5013723"/>
            <a:ext cx="3175397" cy="1387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1658541"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9280922" y="7031831"/>
            <a:ext cx="3875484" cy="1147763"/>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35182" name="AutoShape 14"/>
          <p:cNvSpPr>
            <a:spLocks/>
          </p:cNvSpPr>
          <p:nvPr/>
        </p:nvSpPr>
        <p:spPr bwMode="auto">
          <a:xfrm>
            <a:off x="9763125" y="6636544"/>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lumMod val="75000"/>
            </a:schemeClr>
          </a:solidFill>
          <a:ln>
            <a:noFill/>
          </a:ln>
          <a:effectLst/>
          <a:extLst/>
        </p:spPr>
        <p:txBody>
          <a:bodyPr lIns="38100" tIns="38100" rIns="38100" bIns="38100" anchor="ctr"/>
          <a:lstStyle/>
          <a:p>
            <a:endParaRPr lang="id-ID" sz="1800">
              <a:solidFill>
                <a:schemeClr val="bg1"/>
              </a:solidFill>
            </a:endParaRPr>
          </a:p>
        </p:txBody>
      </p:sp>
      <p:sp>
        <p:nvSpPr>
          <p:cNvPr id="135183" name="AutoShape 15"/>
          <p:cNvSpPr>
            <a:spLocks/>
          </p:cNvSpPr>
          <p:nvPr/>
        </p:nvSpPr>
        <p:spPr bwMode="auto">
          <a:xfrm>
            <a:off x="9433323" y="5311379"/>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35184" name="AutoShape 16"/>
          <p:cNvSpPr>
            <a:spLocks/>
          </p:cNvSpPr>
          <p:nvPr/>
        </p:nvSpPr>
        <p:spPr bwMode="auto">
          <a:xfrm>
            <a:off x="9433322" y="8755856"/>
            <a:ext cx="3175397" cy="138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3432632" y="7031831"/>
            <a:ext cx="3875485" cy="1147763"/>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5186" name="AutoShape 18"/>
          <p:cNvSpPr>
            <a:spLocks/>
          </p:cNvSpPr>
          <p:nvPr/>
        </p:nvSpPr>
        <p:spPr bwMode="auto">
          <a:xfrm>
            <a:off x="13585032" y="8755857"/>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5187" name="AutoShape 19"/>
          <p:cNvSpPr>
            <a:spLocks/>
          </p:cNvSpPr>
          <p:nvPr/>
        </p:nvSpPr>
        <p:spPr bwMode="auto">
          <a:xfrm>
            <a:off x="13585032" y="5013723"/>
            <a:ext cx="3175397" cy="1387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978694" y="8755856"/>
            <a:ext cx="3175397" cy="138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lookor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5543550" y="9058275"/>
            <a:ext cx="532210" cy="448866"/>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5190" name="AutoShape 22"/>
          <p:cNvSpPr>
            <a:spLocks/>
          </p:cNvSpPr>
          <p:nvPr/>
        </p:nvSpPr>
        <p:spPr bwMode="auto">
          <a:xfrm>
            <a:off x="13845779" y="8974932"/>
            <a:ext cx="532209" cy="532210"/>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5191" name="AutoShape 23"/>
          <p:cNvSpPr>
            <a:spLocks/>
          </p:cNvSpPr>
          <p:nvPr/>
        </p:nvSpPr>
        <p:spPr bwMode="auto">
          <a:xfrm>
            <a:off x="1408510" y="5520929"/>
            <a:ext cx="498872" cy="532209"/>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5192" name="AutoShape 24"/>
          <p:cNvSpPr>
            <a:spLocks/>
          </p:cNvSpPr>
          <p:nvPr/>
        </p:nvSpPr>
        <p:spPr bwMode="auto">
          <a:xfrm>
            <a:off x="9692879" y="5606654"/>
            <a:ext cx="535781" cy="464344"/>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5193" name="AutoShape 25"/>
          <p:cNvSpPr>
            <a:spLocks/>
          </p:cNvSpPr>
          <p:nvPr/>
        </p:nvSpPr>
        <p:spPr bwMode="auto">
          <a:xfrm>
            <a:off x="5769769"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10119122"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Tittle here</a:t>
            </a:r>
            <a:endParaRPr lang="en-US" sz="1800" dirty="0">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4172010"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1500">
                <a:solidFill>
                  <a:schemeClr val="bg1"/>
                </a:solidFill>
              </a:rPr>
              <a:pPr algn="ctr" eaLnBrk="1">
                <a:lnSpc>
                  <a:spcPct val="100000"/>
                </a:lnSpc>
              </a:pPr>
              <a:t>129</a:t>
            </a:fld>
            <a:endParaRPr lang="en-US" sz="1800">
              <a:solidFill>
                <a:schemeClr val="bg1"/>
              </a:solidFill>
            </a:endParaRPr>
          </a:p>
        </p:txBody>
      </p:sp>
      <p:sp>
        <p:nvSpPr>
          <p:cNvPr id="136196" name="AutoShape 4"/>
          <p:cNvSpPr>
            <a:spLocks/>
          </p:cNvSpPr>
          <p:nvPr/>
        </p:nvSpPr>
        <p:spPr bwMode="auto">
          <a:xfrm>
            <a:off x="9470231" y="4662487"/>
            <a:ext cx="78438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972741" y="4481513"/>
            <a:ext cx="7739063" cy="150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chemeClr val="bg1"/>
                </a:solidFill>
                <a:latin typeface="Roboto" charset="0"/>
                <a:ea typeface="ＭＳ Ｐゴシック" charset="0"/>
                <a:cs typeface="Roboto" charset="0"/>
                <a:sym typeface="Roboto" charset="0"/>
              </a:rPr>
              <a:t>We are The Better Creative Agency Ever!</a:t>
            </a:r>
            <a:endParaRPr lang="en-US" sz="1800" dirty="0">
              <a:solidFill>
                <a:schemeClr val="bg1"/>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2778919"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6199" name="AutoShape 7"/>
          <p:cNvSpPr>
            <a:spLocks/>
          </p:cNvSpPr>
          <p:nvPr/>
        </p:nvSpPr>
        <p:spPr bwMode="auto">
          <a:xfrm>
            <a:off x="2412206" y="8826103"/>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1752600"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6643688"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6202" name="AutoShape 10"/>
          <p:cNvSpPr>
            <a:spLocks/>
          </p:cNvSpPr>
          <p:nvPr/>
        </p:nvSpPr>
        <p:spPr bwMode="auto">
          <a:xfrm rot="-5400000">
            <a:off x="10509647"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36203" name="AutoShape 11"/>
          <p:cNvSpPr>
            <a:spLocks/>
          </p:cNvSpPr>
          <p:nvPr/>
        </p:nvSpPr>
        <p:spPr bwMode="auto">
          <a:xfrm rot="-5400000">
            <a:off x="14374416"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6204" name="AutoShape 12"/>
          <p:cNvSpPr>
            <a:spLocks/>
          </p:cNvSpPr>
          <p:nvPr/>
        </p:nvSpPr>
        <p:spPr bwMode="auto">
          <a:xfrm>
            <a:off x="6276975" y="8826103"/>
            <a:ext cx="1868091"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5617369"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10141744" y="8826103"/>
            <a:ext cx="1868091"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9482137"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4007704" y="8826103"/>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3346906"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10884694" y="7494985"/>
            <a:ext cx="382191" cy="553640"/>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36211" name="AutoShape 19"/>
          <p:cNvSpPr>
            <a:spLocks/>
          </p:cNvSpPr>
          <p:nvPr/>
        </p:nvSpPr>
        <p:spPr bwMode="auto">
          <a:xfrm>
            <a:off x="3081337" y="7494985"/>
            <a:ext cx="528638" cy="553640"/>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36212" name="AutoShape 20"/>
          <p:cNvSpPr>
            <a:spLocks/>
          </p:cNvSpPr>
          <p:nvPr/>
        </p:nvSpPr>
        <p:spPr bwMode="auto">
          <a:xfrm>
            <a:off x="6952060" y="7494985"/>
            <a:ext cx="517922" cy="553640"/>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36213" name="AutoShape 21"/>
          <p:cNvSpPr>
            <a:spLocks/>
          </p:cNvSpPr>
          <p:nvPr/>
        </p:nvSpPr>
        <p:spPr bwMode="auto">
          <a:xfrm>
            <a:off x="14656594" y="7556898"/>
            <a:ext cx="567929" cy="491728"/>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3692188" y="2971800"/>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32" name="Oval 31"/>
          <p:cNvSpPr/>
          <p:nvPr/>
        </p:nvSpPr>
        <p:spPr bwMode="auto">
          <a:xfrm>
            <a:off x="1907196" y="7762875"/>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9473804" y="4291013"/>
            <a:ext cx="1750219"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7030641" y="9074944"/>
            <a:ext cx="1796653" cy="1191"/>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6734175" y="4591050"/>
            <a:ext cx="4781550" cy="4191000"/>
          </a:xfrm>
          <a:prstGeom prst="bentConnector3">
            <a:avLst>
              <a:gd name="adj1" fmla="val 47051"/>
            </a:avLst>
          </a:prstGeom>
          <a:noFill/>
          <a:ln w="50800" cap="flat" cmpd="sng">
            <a:solidFill>
              <a:schemeClr val="accent4"/>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8827294" y="8471297"/>
            <a:ext cx="1232297" cy="1232297"/>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410" name="AutoShape 2"/>
          <p:cNvSpPr>
            <a:spLocks/>
          </p:cNvSpPr>
          <p:nvPr/>
        </p:nvSpPr>
        <p:spPr bwMode="auto">
          <a:xfrm>
            <a:off x="8241507" y="3674269"/>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411" name="AutoShape 3"/>
          <p:cNvSpPr>
            <a:spLocks/>
          </p:cNvSpPr>
          <p:nvPr/>
        </p:nvSpPr>
        <p:spPr bwMode="auto">
          <a:xfrm>
            <a:off x="9172576" y="8814197"/>
            <a:ext cx="546497" cy="546497"/>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412" name="AutoShape 4"/>
          <p:cNvSpPr>
            <a:spLocks/>
          </p:cNvSpPr>
          <p:nvPr/>
        </p:nvSpPr>
        <p:spPr bwMode="auto">
          <a:xfrm>
            <a:off x="1629966" y="3988594"/>
            <a:ext cx="5328047"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1629966" y="3514725"/>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dirty="0">
                <a:solidFill>
                  <a:schemeClr val="bg1"/>
                </a:solidFill>
                <a:latin typeface="Roboto" charset="0"/>
                <a:ea typeface="ＭＳ Ｐゴシック" charset="0"/>
                <a:cs typeface="Roboto" charset="0"/>
                <a:sym typeface="Roboto" charset="0"/>
              </a:rPr>
              <a:t>Find Co-Founder</a:t>
            </a:r>
            <a:endParaRPr lang="en-US" sz="1800" dirty="0">
              <a:solidFill>
                <a:schemeClr val="bg1"/>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8571310" y="4062413"/>
            <a:ext cx="597694" cy="4572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416" name="AutoShape 8"/>
          <p:cNvSpPr>
            <a:spLocks/>
          </p:cNvSpPr>
          <p:nvPr/>
        </p:nvSpPr>
        <p:spPr bwMode="auto">
          <a:xfrm>
            <a:off x="11193270" y="-500123"/>
            <a:ext cx="61709" cy="4324412"/>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solidFill>
            <a:schemeClr val="accent4"/>
          </a:solidFill>
          <a:ln w="50800" cap="flat" cmpd="sng">
            <a:solidFill>
              <a:schemeClr val="accent4"/>
            </a:solidFill>
            <a:prstDash val="solid"/>
            <a:miter lim="0"/>
            <a:headEnd/>
            <a:tailEnd/>
          </a:ln>
          <a:effectLst/>
          <a:extLst/>
        </p:spPr>
        <p:txBody>
          <a:bodyPr/>
          <a:lstStyle/>
          <a:p>
            <a:endParaRPr lang="id-ID" sz="1800">
              <a:solidFill>
                <a:schemeClr val="bg1"/>
              </a:solidFill>
            </a:endParaRPr>
          </a:p>
        </p:txBody>
      </p:sp>
      <p:sp>
        <p:nvSpPr>
          <p:cNvPr id="17418" name="AutoShape 10"/>
          <p:cNvSpPr>
            <a:spLocks/>
          </p:cNvSpPr>
          <p:nvPr/>
        </p:nvSpPr>
        <p:spPr bwMode="auto">
          <a:xfrm>
            <a:off x="10757297" y="3824288"/>
            <a:ext cx="933450" cy="93345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419" name="AutoShape 11"/>
          <p:cNvSpPr>
            <a:spLocks/>
          </p:cNvSpPr>
          <p:nvPr/>
        </p:nvSpPr>
        <p:spPr bwMode="auto">
          <a:xfrm>
            <a:off x="10937081" y="4129088"/>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6563917" y="8608219"/>
            <a:ext cx="934640" cy="933450"/>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7422" name="AutoShape 14"/>
          <p:cNvSpPr>
            <a:spLocks/>
          </p:cNvSpPr>
          <p:nvPr/>
        </p:nvSpPr>
        <p:spPr bwMode="auto">
          <a:xfrm>
            <a:off x="6744892" y="8924925"/>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11296650" y="8626079"/>
            <a:ext cx="5329238"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11296650" y="8121254"/>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Find Co-Founder</a:t>
            </a:r>
            <a:endParaRPr lang="en-US" sz="1800" dirty="0">
              <a:solidFill>
                <a:schemeClr val="bg1"/>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11690748" y="4291013"/>
            <a:ext cx="2001440"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7428" name="AutoShape 20"/>
          <p:cNvSpPr>
            <a:spLocks/>
          </p:cNvSpPr>
          <p:nvPr/>
        </p:nvSpPr>
        <p:spPr bwMode="auto">
          <a:xfrm>
            <a:off x="4563666" y="9076135"/>
            <a:ext cx="2000250" cy="7144"/>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7429" name="AutoShape 21"/>
          <p:cNvSpPr>
            <a:spLocks/>
          </p:cNvSpPr>
          <p:nvPr/>
        </p:nvSpPr>
        <p:spPr bwMode="auto">
          <a:xfrm flipH="1">
            <a:off x="6984923" y="9541668"/>
            <a:ext cx="45719" cy="4257675"/>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1500">
                <a:solidFill>
                  <a:schemeClr val="bg1"/>
                </a:solidFill>
              </a:rPr>
              <a:pPr algn="ctr" eaLnBrk="1">
                <a:lnSpc>
                  <a:spcPct val="100000"/>
                </a:lnSpc>
              </a:pPr>
              <a:t>130</a:t>
            </a:fld>
            <a:endParaRPr lang="en-US" sz="1800">
              <a:solidFill>
                <a:schemeClr val="bg1"/>
              </a:solidFill>
            </a:endParaRPr>
          </a:p>
        </p:txBody>
      </p:sp>
      <p:grpSp>
        <p:nvGrpSpPr>
          <p:cNvPr id="137220" name="Group 4"/>
          <p:cNvGrpSpPr>
            <a:grpSpLocks/>
          </p:cNvGrpSpPr>
          <p:nvPr/>
        </p:nvGrpSpPr>
        <p:grpSpPr bwMode="auto">
          <a:xfrm>
            <a:off x="1347788" y="8191500"/>
            <a:ext cx="6055519" cy="2591991"/>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7223" name="Group 7"/>
          <p:cNvGrpSpPr>
            <a:grpSpLocks/>
          </p:cNvGrpSpPr>
          <p:nvPr/>
        </p:nvGrpSpPr>
        <p:grpSpPr bwMode="auto">
          <a:xfrm>
            <a:off x="1939528" y="6961585"/>
            <a:ext cx="4872038" cy="2210990"/>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7226" name="Group 10"/>
          <p:cNvGrpSpPr>
            <a:grpSpLocks/>
          </p:cNvGrpSpPr>
          <p:nvPr/>
        </p:nvGrpSpPr>
        <p:grpSpPr bwMode="auto">
          <a:xfrm>
            <a:off x="2490788" y="5795962"/>
            <a:ext cx="3769519" cy="1919288"/>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7229" name="Group 13"/>
          <p:cNvGrpSpPr>
            <a:grpSpLocks/>
          </p:cNvGrpSpPr>
          <p:nvPr/>
        </p:nvGrpSpPr>
        <p:grpSpPr bwMode="auto">
          <a:xfrm>
            <a:off x="2893219" y="4681537"/>
            <a:ext cx="2964656" cy="1633538"/>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37232" name="AutoShape 16"/>
          <p:cNvSpPr>
            <a:spLocks/>
          </p:cNvSpPr>
          <p:nvPr/>
        </p:nvSpPr>
        <p:spPr bwMode="auto">
          <a:xfrm>
            <a:off x="2443163" y="9867900"/>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Base</a:t>
            </a:r>
            <a:endParaRPr lang="en-US" sz="1800"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2443163" y="8299847"/>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Middle</a:t>
            </a:r>
            <a:endParaRPr lang="en-US" sz="1800"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2652713" y="6858000"/>
            <a:ext cx="34456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High</a:t>
            </a:r>
            <a:endParaRPr lang="en-US" sz="1800">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3052763" y="5619750"/>
            <a:ext cx="26455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Highest</a:t>
            </a:r>
            <a:endParaRPr lang="en-US" sz="1800">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9678592" y="9365457"/>
            <a:ext cx="1212056" cy="1212056"/>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37" name="AutoShape 21"/>
          <p:cNvSpPr>
            <a:spLocks/>
          </p:cNvSpPr>
          <p:nvPr/>
        </p:nvSpPr>
        <p:spPr bwMode="auto">
          <a:xfrm>
            <a:off x="9692879" y="7710488"/>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38" name="AutoShape 22"/>
          <p:cNvSpPr>
            <a:spLocks/>
          </p:cNvSpPr>
          <p:nvPr/>
        </p:nvSpPr>
        <p:spPr bwMode="auto">
          <a:xfrm>
            <a:off x="9692879" y="6101954"/>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39" name="AutoShape 23"/>
          <p:cNvSpPr>
            <a:spLocks/>
          </p:cNvSpPr>
          <p:nvPr/>
        </p:nvSpPr>
        <p:spPr bwMode="auto">
          <a:xfrm>
            <a:off x="9692879" y="4433888"/>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7240" name="AutoShape 24"/>
          <p:cNvSpPr>
            <a:spLocks/>
          </p:cNvSpPr>
          <p:nvPr/>
        </p:nvSpPr>
        <p:spPr bwMode="auto">
          <a:xfrm>
            <a:off x="9803606" y="4625579"/>
            <a:ext cx="962025" cy="798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9803606" y="6293644"/>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27%</a:t>
            </a:r>
            <a:endParaRPr lang="en-US" sz="1800">
              <a:solidFill>
                <a:schemeClr val="bg1"/>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9803606" y="7909322"/>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45%</a:t>
            </a:r>
            <a:endParaRPr lang="en-US" sz="1800">
              <a:solidFill>
                <a:schemeClr val="bg1"/>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9803606" y="9571435"/>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63%</a:t>
            </a:r>
            <a:endParaRPr lang="en-US" sz="1800">
              <a:solidFill>
                <a:schemeClr val="bg1"/>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11384757" y="4431506"/>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11384756" y="4757737"/>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11384757" y="607337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11384756" y="6399610"/>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11384757" y="7722394"/>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11384756" y="8048625"/>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11384757" y="9384506"/>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11384756" y="9710737"/>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1500">
                <a:solidFill>
                  <a:schemeClr val="bg1"/>
                </a:solidFill>
              </a:rPr>
              <a:pPr algn="ctr" eaLnBrk="1">
                <a:lnSpc>
                  <a:spcPct val="100000"/>
                </a:lnSpc>
              </a:pPr>
              <a:t>131</a:t>
            </a:fld>
            <a:endParaRPr lang="en-US" sz="1800">
              <a:solidFill>
                <a:schemeClr val="bg1"/>
              </a:solidFill>
            </a:endParaRPr>
          </a:p>
        </p:txBody>
      </p:sp>
      <p:sp>
        <p:nvSpPr>
          <p:cNvPr id="138244" name="Line 4"/>
          <p:cNvSpPr>
            <a:spLocks noChangeShapeType="1"/>
          </p:cNvSpPr>
          <p:nvPr/>
        </p:nvSpPr>
        <p:spPr bwMode="auto">
          <a:xfrm>
            <a:off x="8993982" y="10121504"/>
            <a:ext cx="501729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8993982" y="5086350"/>
            <a:ext cx="221694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8993982" y="6343650"/>
            <a:ext cx="284559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8993981" y="7599760"/>
            <a:ext cx="35147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8993981" y="8873729"/>
            <a:ext cx="4195763"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3520737" y="9416654"/>
            <a:ext cx="948929" cy="1225153"/>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38250" name="AutoShape 10"/>
          <p:cNvSpPr>
            <a:spLocks/>
          </p:cNvSpPr>
          <p:nvPr/>
        </p:nvSpPr>
        <p:spPr bwMode="auto">
          <a:xfrm>
            <a:off x="14179154" y="9588104"/>
            <a:ext cx="611981" cy="1065609"/>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1">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38251" name="AutoShape 11"/>
          <p:cNvSpPr>
            <a:spLocks/>
          </p:cNvSpPr>
          <p:nvPr/>
        </p:nvSpPr>
        <p:spPr bwMode="auto">
          <a:xfrm>
            <a:off x="13513594" y="9313069"/>
            <a:ext cx="1285875" cy="373856"/>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138252" name="AutoShape 12"/>
          <p:cNvSpPr>
            <a:spLocks/>
          </p:cNvSpPr>
          <p:nvPr/>
        </p:nvSpPr>
        <p:spPr bwMode="auto">
          <a:xfrm>
            <a:off x="12828985" y="8116491"/>
            <a:ext cx="1958578" cy="1419225"/>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38253" name="AutoShape 13"/>
          <p:cNvSpPr>
            <a:spLocks/>
          </p:cNvSpPr>
          <p:nvPr/>
        </p:nvSpPr>
        <p:spPr bwMode="auto">
          <a:xfrm>
            <a:off x="14493479" y="8432007"/>
            <a:ext cx="914400" cy="1112044"/>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2">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38254" name="AutoShape 14"/>
          <p:cNvSpPr>
            <a:spLocks/>
          </p:cNvSpPr>
          <p:nvPr/>
        </p:nvSpPr>
        <p:spPr bwMode="auto">
          <a:xfrm>
            <a:off x="12830175" y="7990285"/>
            <a:ext cx="2581275" cy="615553"/>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lumMod val="75000"/>
            </a:schemeClr>
          </a:solidFill>
          <a:ln>
            <a:noFill/>
          </a:ln>
          <a:effectLst/>
          <a:extLst/>
        </p:spPr>
        <p:txBody>
          <a:bodyPr lIns="38100" tIns="38100" rIns="38100" bIns="38100" anchor="ctr"/>
          <a:lstStyle/>
          <a:p>
            <a:endParaRPr lang="id-ID" sz="1800">
              <a:solidFill>
                <a:schemeClr val="bg1"/>
              </a:solidFill>
            </a:endParaRPr>
          </a:p>
        </p:txBody>
      </p:sp>
      <p:sp>
        <p:nvSpPr>
          <p:cNvPr id="138255" name="AutoShape 15"/>
          <p:cNvSpPr>
            <a:spLocks/>
          </p:cNvSpPr>
          <p:nvPr/>
        </p:nvSpPr>
        <p:spPr bwMode="auto">
          <a:xfrm>
            <a:off x="12151519" y="6873479"/>
            <a:ext cx="2940844" cy="1606153"/>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38256" name="AutoShape 16"/>
          <p:cNvSpPr>
            <a:spLocks/>
          </p:cNvSpPr>
          <p:nvPr/>
        </p:nvSpPr>
        <p:spPr bwMode="auto">
          <a:xfrm>
            <a:off x="14811376" y="7250906"/>
            <a:ext cx="1213247" cy="1228725"/>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38257" name="AutoShape 17"/>
          <p:cNvSpPr>
            <a:spLocks/>
          </p:cNvSpPr>
          <p:nvPr/>
        </p:nvSpPr>
        <p:spPr bwMode="auto">
          <a:xfrm>
            <a:off x="12150328" y="6688931"/>
            <a:ext cx="3870722" cy="83820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3">
              <a:lumMod val="75000"/>
            </a:schemeClr>
          </a:solidFill>
          <a:ln>
            <a:noFill/>
          </a:ln>
          <a:effectLst/>
          <a:extLst/>
        </p:spPr>
        <p:txBody>
          <a:bodyPr lIns="38100" tIns="38100" rIns="38100" bIns="38100" anchor="ctr"/>
          <a:lstStyle/>
          <a:p>
            <a:endParaRPr lang="id-ID" sz="1800">
              <a:solidFill>
                <a:schemeClr val="bg1"/>
              </a:solidFill>
            </a:endParaRPr>
          </a:p>
        </p:txBody>
      </p:sp>
      <p:sp>
        <p:nvSpPr>
          <p:cNvPr id="138258" name="AutoShape 18"/>
          <p:cNvSpPr>
            <a:spLocks/>
          </p:cNvSpPr>
          <p:nvPr/>
        </p:nvSpPr>
        <p:spPr bwMode="auto">
          <a:xfrm>
            <a:off x="11483579" y="5630466"/>
            <a:ext cx="3920728" cy="1732359"/>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138259" name="AutoShape 19"/>
          <p:cNvSpPr>
            <a:spLocks/>
          </p:cNvSpPr>
          <p:nvPr/>
        </p:nvSpPr>
        <p:spPr bwMode="auto">
          <a:xfrm>
            <a:off x="15122129" y="6062662"/>
            <a:ext cx="1543050" cy="1319213"/>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4">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38260" name="AutoShape 20"/>
          <p:cNvSpPr>
            <a:spLocks/>
          </p:cNvSpPr>
          <p:nvPr/>
        </p:nvSpPr>
        <p:spPr bwMode="auto">
          <a:xfrm>
            <a:off x="11496676" y="5372100"/>
            <a:ext cx="5185172" cy="1052513"/>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4">
              <a:lumMod val="75000"/>
            </a:schemeClr>
          </a:solidFill>
          <a:ln>
            <a:noFill/>
          </a:ln>
          <a:effectLst/>
          <a:extLst/>
        </p:spPr>
        <p:txBody>
          <a:bodyPr lIns="38100" tIns="38100" rIns="38100" bIns="38100" anchor="ctr"/>
          <a:lstStyle/>
          <a:p>
            <a:endParaRPr lang="id-ID" sz="1800">
              <a:solidFill>
                <a:schemeClr val="bg1"/>
              </a:solidFill>
            </a:endParaRPr>
          </a:p>
        </p:txBody>
      </p:sp>
      <p:sp>
        <p:nvSpPr>
          <p:cNvPr id="138261" name="AutoShape 21"/>
          <p:cNvSpPr>
            <a:spLocks/>
          </p:cNvSpPr>
          <p:nvPr/>
        </p:nvSpPr>
        <p:spPr bwMode="auto">
          <a:xfrm>
            <a:off x="10854928" y="4420791"/>
            <a:ext cx="4891088" cy="1856184"/>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38262" name="AutoShape 22"/>
          <p:cNvSpPr>
            <a:spLocks/>
          </p:cNvSpPr>
          <p:nvPr/>
        </p:nvSpPr>
        <p:spPr bwMode="auto">
          <a:xfrm>
            <a:off x="15451932" y="4844654"/>
            <a:ext cx="1874044" cy="1444228"/>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5">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38263" name="AutoShape 23"/>
          <p:cNvSpPr>
            <a:spLocks/>
          </p:cNvSpPr>
          <p:nvPr/>
        </p:nvSpPr>
        <p:spPr bwMode="auto">
          <a:xfrm>
            <a:off x="10854928" y="4063604"/>
            <a:ext cx="6480572" cy="1240631"/>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5">
              <a:lumMod val="75000"/>
            </a:schemeClr>
          </a:solidFill>
          <a:ln>
            <a:noFill/>
          </a:ln>
          <a:effectLst/>
          <a:extLst/>
        </p:spPr>
        <p:txBody>
          <a:bodyPr lIns="38100" tIns="38100" rIns="38100" bIns="38100" anchor="ctr"/>
          <a:lstStyle/>
          <a:p>
            <a:endParaRPr lang="id-ID" sz="1800">
              <a:solidFill>
                <a:schemeClr val="bg1"/>
              </a:solidFill>
            </a:endParaRPr>
          </a:p>
        </p:txBody>
      </p:sp>
      <p:sp>
        <p:nvSpPr>
          <p:cNvPr id="138264" name="AutoShape 24"/>
          <p:cNvSpPr>
            <a:spLocks/>
          </p:cNvSpPr>
          <p:nvPr/>
        </p:nvSpPr>
        <p:spPr bwMode="auto">
          <a:xfrm>
            <a:off x="13833872" y="9535716"/>
            <a:ext cx="522684"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2678907" y="4692254"/>
            <a:ext cx="5885260" cy="837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2678907" y="5948363"/>
            <a:ext cx="5885260" cy="83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2678907" y="7156847"/>
            <a:ext cx="588526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2678907" y="8454629"/>
            <a:ext cx="588526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2678907" y="9683354"/>
            <a:ext cx="5885260" cy="837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3655279" y="8454629"/>
            <a:ext cx="52387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3394532" y="7156847"/>
            <a:ext cx="52268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3189744" y="5948363"/>
            <a:ext cx="52268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2990910" y="4692254"/>
            <a:ext cx="522684"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05</a:t>
            </a:r>
            <a:endParaRPr lang="en-US" sz="1800">
              <a:solidFill>
                <a:schemeClr val="bg1"/>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489472" y="4844654"/>
            <a:ext cx="589359" cy="542925"/>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38275" name="AutoShape 35"/>
          <p:cNvSpPr>
            <a:spLocks/>
          </p:cNvSpPr>
          <p:nvPr/>
        </p:nvSpPr>
        <p:spPr bwMode="auto">
          <a:xfrm>
            <a:off x="1498997" y="9842897"/>
            <a:ext cx="570309" cy="51792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38276" name="AutoShape 36"/>
          <p:cNvSpPr>
            <a:spLocks/>
          </p:cNvSpPr>
          <p:nvPr/>
        </p:nvSpPr>
        <p:spPr bwMode="auto">
          <a:xfrm>
            <a:off x="1581150" y="8579644"/>
            <a:ext cx="406004" cy="588169"/>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38277" name="AutoShape 37"/>
          <p:cNvSpPr>
            <a:spLocks/>
          </p:cNvSpPr>
          <p:nvPr/>
        </p:nvSpPr>
        <p:spPr bwMode="auto">
          <a:xfrm>
            <a:off x="1489472" y="6072188"/>
            <a:ext cx="589359" cy="589360"/>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38278" name="AutoShape 38"/>
          <p:cNvSpPr>
            <a:spLocks/>
          </p:cNvSpPr>
          <p:nvPr/>
        </p:nvSpPr>
        <p:spPr bwMode="auto">
          <a:xfrm>
            <a:off x="1495425" y="7342585"/>
            <a:ext cx="577454" cy="465534"/>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1500">
                <a:solidFill>
                  <a:schemeClr val="bg1"/>
                </a:solidFill>
              </a:rPr>
              <a:pPr algn="ctr" eaLnBrk="1">
                <a:lnSpc>
                  <a:spcPct val="100000"/>
                </a:lnSpc>
              </a:pPr>
              <a:t>132</a:t>
            </a:fld>
            <a:endParaRPr lang="en-US" sz="1800">
              <a:solidFill>
                <a:schemeClr val="bg1"/>
              </a:solidFill>
            </a:endParaRPr>
          </a:p>
        </p:txBody>
      </p:sp>
      <p:sp>
        <p:nvSpPr>
          <p:cNvPr id="139268" name="AutoShape 4"/>
          <p:cNvSpPr>
            <a:spLocks/>
          </p:cNvSpPr>
          <p:nvPr/>
        </p:nvSpPr>
        <p:spPr bwMode="auto">
          <a:xfrm>
            <a:off x="6517482" y="10042923"/>
            <a:ext cx="5251847" cy="1064419"/>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nvGrpSpPr>
          <p:cNvPr id="139269" name="Group 5"/>
          <p:cNvGrpSpPr>
            <a:grpSpLocks/>
          </p:cNvGrpSpPr>
          <p:nvPr/>
        </p:nvGrpSpPr>
        <p:grpSpPr bwMode="auto">
          <a:xfrm>
            <a:off x="7044929" y="8876110"/>
            <a:ext cx="4196953" cy="1903809"/>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9273" name="Group 9"/>
          <p:cNvGrpSpPr>
            <a:grpSpLocks/>
          </p:cNvGrpSpPr>
          <p:nvPr/>
        </p:nvGrpSpPr>
        <p:grpSpPr bwMode="auto">
          <a:xfrm>
            <a:off x="7519988" y="7872412"/>
            <a:ext cx="3246835" cy="1652588"/>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9277" name="Group 13"/>
          <p:cNvGrpSpPr>
            <a:grpSpLocks/>
          </p:cNvGrpSpPr>
          <p:nvPr/>
        </p:nvGrpSpPr>
        <p:grpSpPr bwMode="auto">
          <a:xfrm>
            <a:off x="7044929" y="4673204"/>
            <a:ext cx="4196953" cy="1903809"/>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39281" name="Group 17"/>
          <p:cNvGrpSpPr>
            <a:grpSpLocks/>
          </p:cNvGrpSpPr>
          <p:nvPr/>
        </p:nvGrpSpPr>
        <p:grpSpPr bwMode="auto">
          <a:xfrm>
            <a:off x="7519988" y="5928122"/>
            <a:ext cx="3246835" cy="1652588"/>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39285" name="AutoShape 21"/>
          <p:cNvSpPr>
            <a:spLocks/>
          </p:cNvSpPr>
          <p:nvPr/>
        </p:nvSpPr>
        <p:spPr bwMode="auto">
          <a:xfrm>
            <a:off x="3519488" y="4687491"/>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New Fresh Idea to Sell</a:t>
            </a:r>
            <a:endParaRPr lang="en-US" sz="1800" dirty="0">
              <a:solidFill>
                <a:schemeClr val="bg1"/>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1601392" y="5011341"/>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8892779" y="8758238"/>
            <a:ext cx="485775" cy="485775"/>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9288" name="AutoShape 24"/>
          <p:cNvSpPr>
            <a:spLocks/>
          </p:cNvSpPr>
          <p:nvPr/>
        </p:nvSpPr>
        <p:spPr bwMode="auto">
          <a:xfrm>
            <a:off x="8897542" y="6123385"/>
            <a:ext cx="496490" cy="453628"/>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9289" name="AutoShape 25"/>
          <p:cNvSpPr>
            <a:spLocks/>
          </p:cNvSpPr>
          <p:nvPr/>
        </p:nvSpPr>
        <p:spPr bwMode="auto">
          <a:xfrm>
            <a:off x="8915401" y="10040541"/>
            <a:ext cx="478631" cy="501253"/>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9290" name="AutoShape 26"/>
          <p:cNvSpPr>
            <a:spLocks/>
          </p:cNvSpPr>
          <p:nvPr/>
        </p:nvSpPr>
        <p:spPr bwMode="auto">
          <a:xfrm>
            <a:off x="8892779" y="5011341"/>
            <a:ext cx="501253" cy="501253"/>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39291" name="AutoShape 27"/>
          <p:cNvSpPr>
            <a:spLocks/>
          </p:cNvSpPr>
          <p:nvPr/>
        </p:nvSpPr>
        <p:spPr bwMode="auto">
          <a:xfrm>
            <a:off x="12274154" y="5991225"/>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New Fresh Idea to Sell</a:t>
            </a:r>
            <a:endParaRPr lang="en-US" sz="1800" dirty="0">
              <a:solidFill>
                <a:schemeClr val="bg1"/>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12274154" y="6317457"/>
            <a:ext cx="4411265" cy="860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12274154" y="818911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New Fresh Idea to Sell</a:t>
            </a:r>
            <a:endParaRPr lang="en-US" sz="1800" dirty="0">
              <a:solidFill>
                <a:schemeClr val="bg1"/>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12274154" y="8515350"/>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3519488" y="698658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New Fresh Idea to Sell</a:t>
            </a:r>
            <a:endParaRPr lang="en-US" sz="1800" dirty="0">
              <a:solidFill>
                <a:schemeClr val="bg1"/>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1601392" y="7312819"/>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3519488" y="938688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1601392" y="9713119"/>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7983141" y="7178279"/>
            <a:ext cx="2320528" cy="1087040"/>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39303" name="AutoShape 39"/>
          <p:cNvSpPr>
            <a:spLocks/>
          </p:cNvSpPr>
          <p:nvPr/>
        </p:nvSpPr>
        <p:spPr bwMode="auto">
          <a:xfrm>
            <a:off x="8908256" y="7458075"/>
            <a:ext cx="485775" cy="501254"/>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1500">
                <a:solidFill>
                  <a:schemeClr val="bg1"/>
                </a:solidFill>
              </a:rPr>
              <a:pPr algn="ctr" eaLnBrk="1">
                <a:lnSpc>
                  <a:spcPct val="100000"/>
                </a:lnSpc>
              </a:pPr>
              <a:t>133</a:t>
            </a:fld>
            <a:endParaRPr lang="en-US" sz="1800">
              <a:solidFill>
                <a:schemeClr val="bg1"/>
              </a:solidFill>
            </a:endParaRPr>
          </a:p>
        </p:txBody>
      </p:sp>
      <p:sp>
        <p:nvSpPr>
          <p:cNvPr id="140292" name="AutoShape 4"/>
          <p:cNvSpPr>
            <a:spLocks/>
          </p:cNvSpPr>
          <p:nvPr/>
        </p:nvSpPr>
        <p:spPr bwMode="auto">
          <a:xfrm>
            <a:off x="14192250" y="6310313"/>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4192250" y="7512844"/>
            <a:ext cx="253841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Digital Growth process</a:t>
            </a:r>
            <a:endParaRPr lang="en-US" sz="1800">
              <a:solidFill>
                <a:schemeClr val="bg1"/>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4192251" y="8714185"/>
            <a:ext cx="24979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Marketing and planing</a:t>
            </a:r>
            <a:endParaRPr lang="en-US" sz="1800">
              <a:solidFill>
                <a:schemeClr val="bg1"/>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4192250" y="9916716"/>
            <a:ext cx="20383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Social Networking</a:t>
            </a:r>
            <a:endParaRPr lang="en-US" sz="1800">
              <a:solidFill>
                <a:schemeClr val="bg1"/>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4192250" y="5108972"/>
            <a:ext cx="303609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Lorem Ipsum Dolor si Amet</a:t>
            </a:r>
            <a:endParaRPr lang="en-US" sz="1800">
              <a:solidFill>
                <a:schemeClr val="bg1"/>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951310" y="7633098"/>
            <a:ext cx="5089922" cy="2607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is not simply random </a:t>
            </a:r>
            <a:r>
              <a:rPr lang="en-US" sz="1800" dirty="0" err="1">
                <a:solidFill>
                  <a:schemeClr val="bg1"/>
                </a:solidFill>
                <a:latin typeface="Roboto Light" panose="02000000000000000000" pitchFamily="2" charset="0"/>
                <a:ea typeface="Roboto Light" panose="02000000000000000000" pitchFamily="2" charset="0"/>
              </a:rPr>
              <a:t>denis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moberaciuen</a:t>
            </a:r>
            <a:r>
              <a:rPr lang="en-US" sz="180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951310" y="5106591"/>
            <a:ext cx="543282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Cylinder </a:t>
            </a:r>
            <a:r>
              <a:rPr lang="en-US" sz="4725" dirty="0" err="1">
                <a:solidFill>
                  <a:schemeClr val="bg1"/>
                </a:solidFill>
                <a:latin typeface="Roboto" charset="0"/>
                <a:ea typeface="ＭＳ Ｐゴシック" charset="0"/>
                <a:cs typeface="Roboto" charset="0"/>
                <a:sym typeface="Roboto" charset="0"/>
              </a:rPr>
              <a:t>Infographic</a:t>
            </a:r>
            <a:r>
              <a:rPr lang="en-US" sz="4725" dirty="0">
                <a:solidFill>
                  <a:schemeClr val="bg1"/>
                </a:solidFill>
                <a:latin typeface="Roboto" charset="0"/>
                <a:ea typeface="ＭＳ Ｐゴシック" charset="0"/>
                <a:cs typeface="Roboto" charset="0"/>
                <a:sym typeface="Roboto" charset="0"/>
              </a:rPr>
              <a:t> to Support Your Presentation.</a:t>
            </a:r>
            <a:endParaRPr lang="en-US" sz="1800" dirty="0">
              <a:solidFill>
                <a:schemeClr val="bg1"/>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3346907" y="5093494"/>
            <a:ext cx="417910" cy="417910"/>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40326" name="AutoShape 38"/>
          <p:cNvSpPr>
            <a:spLocks/>
          </p:cNvSpPr>
          <p:nvPr/>
        </p:nvSpPr>
        <p:spPr bwMode="auto">
          <a:xfrm>
            <a:off x="13346907" y="6262688"/>
            <a:ext cx="417910" cy="4191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40327" name="AutoShape 39"/>
          <p:cNvSpPr>
            <a:spLocks/>
          </p:cNvSpPr>
          <p:nvPr/>
        </p:nvSpPr>
        <p:spPr bwMode="auto">
          <a:xfrm>
            <a:off x="13346907" y="7465219"/>
            <a:ext cx="417910" cy="417910"/>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40328" name="AutoShape 40"/>
          <p:cNvSpPr>
            <a:spLocks/>
          </p:cNvSpPr>
          <p:nvPr/>
        </p:nvSpPr>
        <p:spPr bwMode="auto">
          <a:xfrm>
            <a:off x="13346907" y="8698706"/>
            <a:ext cx="417910" cy="4191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40329" name="AutoShape 41"/>
          <p:cNvSpPr>
            <a:spLocks/>
          </p:cNvSpPr>
          <p:nvPr/>
        </p:nvSpPr>
        <p:spPr bwMode="auto">
          <a:xfrm>
            <a:off x="13346907" y="9869091"/>
            <a:ext cx="417910" cy="417909"/>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6517482" y="10042923"/>
            <a:ext cx="5251847" cy="1064419"/>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nvGrpSpPr>
          <p:cNvPr id="97" name="Group 5"/>
          <p:cNvGrpSpPr>
            <a:grpSpLocks/>
          </p:cNvGrpSpPr>
          <p:nvPr/>
        </p:nvGrpSpPr>
        <p:grpSpPr bwMode="auto">
          <a:xfrm>
            <a:off x="7044929" y="8876110"/>
            <a:ext cx="4196953" cy="1903809"/>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01" name="Group 9"/>
          <p:cNvGrpSpPr>
            <a:grpSpLocks/>
          </p:cNvGrpSpPr>
          <p:nvPr/>
        </p:nvGrpSpPr>
        <p:grpSpPr bwMode="auto">
          <a:xfrm>
            <a:off x="7519988" y="7872412"/>
            <a:ext cx="3246835" cy="1652588"/>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05" name="Group 13"/>
          <p:cNvGrpSpPr>
            <a:grpSpLocks/>
          </p:cNvGrpSpPr>
          <p:nvPr/>
        </p:nvGrpSpPr>
        <p:grpSpPr bwMode="auto">
          <a:xfrm>
            <a:off x="7044929" y="4673204"/>
            <a:ext cx="4196953" cy="1903809"/>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09" name="Group 17"/>
          <p:cNvGrpSpPr>
            <a:grpSpLocks/>
          </p:cNvGrpSpPr>
          <p:nvPr/>
        </p:nvGrpSpPr>
        <p:grpSpPr bwMode="auto">
          <a:xfrm>
            <a:off x="7519988" y="5928122"/>
            <a:ext cx="3246835" cy="1652588"/>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13" name="AutoShape 23"/>
          <p:cNvSpPr>
            <a:spLocks/>
          </p:cNvSpPr>
          <p:nvPr/>
        </p:nvSpPr>
        <p:spPr bwMode="auto">
          <a:xfrm>
            <a:off x="8892779" y="8758238"/>
            <a:ext cx="485775" cy="485775"/>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14" name="AutoShape 24"/>
          <p:cNvSpPr>
            <a:spLocks/>
          </p:cNvSpPr>
          <p:nvPr/>
        </p:nvSpPr>
        <p:spPr bwMode="auto">
          <a:xfrm>
            <a:off x="8897542" y="6123385"/>
            <a:ext cx="496490" cy="453628"/>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15" name="AutoShape 25"/>
          <p:cNvSpPr>
            <a:spLocks/>
          </p:cNvSpPr>
          <p:nvPr/>
        </p:nvSpPr>
        <p:spPr bwMode="auto">
          <a:xfrm>
            <a:off x="8915401" y="10040541"/>
            <a:ext cx="478631" cy="501253"/>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16" name="AutoShape 26"/>
          <p:cNvSpPr>
            <a:spLocks/>
          </p:cNvSpPr>
          <p:nvPr/>
        </p:nvSpPr>
        <p:spPr bwMode="auto">
          <a:xfrm>
            <a:off x="8892779" y="5011341"/>
            <a:ext cx="501253" cy="501253"/>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grpSp>
        <p:nvGrpSpPr>
          <p:cNvPr id="117" name="Group 35"/>
          <p:cNvGrpSpPr>
            <a:grpSpLocks/>
          </p:cNvGrpSpPr>
          <p:nvPr/>
        </p:nvGrpSpPr>
        <p:grpSpPr bwMode="auto">
          <a:xfrm>
            <a:off x="7983141" y="7178279"/>
            <a:ext cx="2320528" cy="1087040"/>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21" name="AutoShape 39"/>
          <p:cNvSpPr>
            <a:spLocks/>
          </p:cNvSpPr>
          <p:nvPr/>
        </p:nvSpPr>
        <p:spPr bwMode="auto">
          <a:xfrm>
            <a:off x="8908256" y="7458075"/>
            <a:ext cx="485775" cy="501254"/>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1500">
                <a:solidFill>
                  <a:schemeClr val="bg1"/>
                </a:solidFill>
              </a:rPr>
              <a:pPr algn="ctr" eaLnBrk="1">
                <a:lnSpc>
                  <a:spcPct val="100000"/>
                </a:lnSpc>
              </a:pPr>
              <a:t>134</a:t>
            </a:fld>
            <a:endParaRPr lang="en-US" sz="1800" dirty="0">
              <a:solidFill>
                <a:schemeClr val="bg1"/>
              </a:solidFill>
            </a:endParaRPr>
          </a:p>
        </p:txBody>
      </p:sp>
      <p:grpSp>
        <p:nvGrpSpPr>
          <p:cNvPr id="141316" name="Group 4"/>
          <p:cNvGrpSpPr>
            <a:grpSpLocks/>
          </p:cNvGrpSpPr>
          <p:nvPr/>
        </p:nvGrpSpPr>
        <p:grpSpPr bwMode="auto">
          <a:xfrm>
            <a:off x="6537723" y="8648700"/>
            <a:ext cx="5211365" cy="1483519"/>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1319" name="Group 7"/>
          <p:cNvGrpSpPr>
            <a:grpSpLocks/>
          </p:cNvGrpSpPr>
          <p:nvPr/>
        </p:nvGrpSpPr>
        <p:grpSpPr bwMode="auto">
          <a:xfrm>
            <a:off x="6537723" y="7620000"/>
            <a:ext cx="5211365" cy="1483519"/>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1322" name="Group 10"/>
          <p:cNvGrpSpPr>
            <a:grpSpLocks/>
          </p:cNvGrpSpPr>
          <p:nvPr/>
        </p:nvGrpSpPr>
        <p:grpSpPr bwMode="auto">
          <a:xfrm>
            <a:off x="6537723" y="6638925"/>
            <a:ext cx="5211365" cy="1483519"/>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1325" name="Group 13"/>
          <p:cNvGrpSpPr>
            <a:grpSpLocks/>
          </p:cNvGrpSpPr>
          <p:nvPr/>
        </p:nvGrpSpPr>
        <p:grpSpPr bwMode="auto">
          <a:xfrm>
            <a:off x="6537723" y="5611416"/>
            <a:ext cx="5211365" cy="1489472"/>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1328" name="AutoShape 16"/>
          <p:cNvSpPr>
            <a:spLocks/>
          </p:cNvSpPr>
          <p:nvPr/>
        </p:nvSpPr>
        <p:spPr bwMode="auto">
          <a:xfrm>
            <a:off x="13524310" y="56697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3524310" y="61186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3199210" y="56697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951310" y="61567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3524310" y="91749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3524310" y="96238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3199210" y="91368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951310" y="96238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3743326" y="44648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41337" name="AutoShape 25"/>
          <p:cNvSpPr>
            <a:spLocks/>
          </p:cNvSpPr>
          <p:nvPr/>
        </p:nvSpPr>
        <p:spPr bwMode="auto">
          <a:xfrm>
            <a:off x="3743326" y="79319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41338" name="AutoShape 26"/>
          <p:cNvSpPr>
            <a:spLocks/>
          </p:cNvSpPr>
          <p:nvPr/>
        </p:nvSpPr>
        <p:spPr bwMode="auto">
          <a:xfrm>
            <a:off x="13524310" y="44648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41339" name="AutoShape 27"/>
          <p:cNvSpPr>
            <a:spLocks/>
          </p:cNvSpPr>
          <p:nvPr/>
        </p:nvSpPr>
        <p:spPr bwMode="auto">
          <a:xfrm>
            <a:off x="13524310" y="79319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41340" name="AutoShape 28"/>
          <p:cNvSpPr>
            <a:spLocks/>
          </p:cNvSpPr>
          <p:nvPr/>
        </p:nvSpPr>
        <p:spPr bwMode="auto">
          <a:xfrm>
            <a:off x="8921353" y="603051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8921353" y="7168754"/>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02</a:t>
            </a:r>
            <a:endParaRPr lang="en-US" sz="1800" dirty="0">
              <a:solidFill>
                <a:schemeClr val="tx2"/>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8921353" y="817483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03</a:t>
            </a:r>
            <a:endParaRPr lang="en-US" sz="1800" dirty="0">
              <a:solidFill>
                <a:schemeClr val="tx2"/>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8921353" y="92368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3810060" y="8218885"/>
            <a:ext cx="364331" cy="364331"/>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41345" name="AutoShape 33"/>
          <p:cNvSpPr>
            <a:spLocks/>
          </p:cNvSpPr>
          <p:nvPr/>
        </p:nvSpPr>
        <p:spPr bwMode="auto">
          <a:xfrm>
            <a:off x="4054079" y="8255794"/>
            <a:ext cx="354806" cy="327422"/>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41346" name="AutoShape 34"/>
          <p:cNvSpPr>
            <a:spLocks/>
          </p:cNvSpPr>
          <p:nvPr/>
        </p:nvSpPr>
        <p:spPr bwMode="auto">
          <a:xfrm>
            <a:off x="4136231" y="4762500"/>
            <a:ext cx="190500" cy="381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41347" name="AutoShape 35"/>
          <p:cNvSpPr>
            <a:spLocks/>
          </p:cNvSpPr>
          <p:nvPr/>
        </p:nvSpPr>
        <p:spPr bwMode="auto">
          <a:xfrm>
            <a:off x="13850541" y="4804173"/>
            <a:ext cx="323850" cy="296465"/>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1500">
                <a:solidFill>
                  <a:schemeClr val="bg1"/>
                </a:solidFill>
              </a:rPr>
              <a:pPr algn="ctr" eaLnBrk="1">
                <a:lnSpc>
                  <a:spcPct val="100000"/>
                </a:lnSpc>
              </a:pPr>
              <a:t>135</a:t>
            </a:fld>
            <a:endParaRPr lang="en-US" sz="1800">
              <a:solidFill>
                <a:schemeClr val="bg1"/>
              </a:solidFill>
            </a:endParaRPr>
          </a:p>
        </p:txBody>
      </p:sp>
      <p:grpSp>
        <p:nvGrpSpPr>
          <p:cNvPr id="145410" name="Group 4"/>
          <p:cNvGrpSpPr>
            <a:grpSpLocks/>
          </p:cNvGrpSpPr>
          <p:nvPr/>
        </p:nvGrpSpPr>
        <p:grpSpPr bwMode="auto">
          <a:xfrm>
            <a:off x="7071123" y="6953250"/>
            <a:ext cx="4082653" cy="1103710"/>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11" name="Group 9"/>
          <p:cNvGrpSpPr>
            <a:grpSpLocks/>
          </p:cNvGrpSpPr>
          <p:nvPr/>
        </p:nvGrpSpPr>
        <p:grpSpPr bwMode="auto">
          <a:xfrm>
            <a:off x="7439025" y="8178404"/>
            <a:ext cx="3361135" cy="1087040"/>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12" name="Group 14"/>
          <p:cNvGrpSpPr>
            <a:grpSpLocks/>
          </p:cNvGrpSpPr>
          <p:nvPr/>
        </p:nvGrpSpPr>
        <p:grpSpPr bwMode="auto">
          <a:xfrm>
            <a:off x="7925991" y="9392842"/>
            <a:ext cx="2414588" cy="1087040"/>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13" name="Group 19"/>
          <p:cNvGrpSpPr>
            <a:grpSpLocks/>
          </p:cNvGrpSpPr>
          <p:nvPr/>
        </p:nvGrpSpPr>
        <p:grpSpPr bwMode="auto">
          <a:xfrm>
            <a:off x="6625829" y="5738812"/>
            <a:ext cx="5003006" cy="1091804"/>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14" name="Group 24"/>
          <p:cNvGrpSpPr>
            <a:grpSpLocks/>
          </p:cNvGrpSpPr>
          <p:nvPr/>
        </p:nvGrpSpPr>
        <p:grpSpPr bwMode="auto">
          <a:xfrm>
            <a:off x="6223398" y="4537473"/>
            <a:ext cx="5840015" cy="1069181"/>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2365" name="Line 29"/>
          <p:cNvSpPr>
            <a:spLocks noChangeShapeType="1"/>
          </p:cNvSpPr>
          <p:nvPr/>
        </p:nvSpPr>
        <p:spPr bwMode="auto">
          <a:xfrm>
            <a:off x="12255104" y="5228035"/>
            <a:ext cx="86796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11362135" y="7552135"/>
            <a:ext cx="1760934"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10637044" y="10039350"/>
            <a:ext cx="248602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5469732" y="8765381"/>
            <a:ext cx="176093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5469731" y="6241256"/>
            <a:ext cx="867966"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3524310" y="49565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3524310" y="540543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3199210" y="59316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951310" y="6418660"/>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3524310" y="70139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3524310" y="7462837"/>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3524310" y="917257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3524310" y="96214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3199210" y="8034338"/>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951310" y="8521303"/>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8893969" y="954047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8893969" y="832604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8893969" y="71032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8893969" y="5851922"/>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04</a:t>
            </a:r>
            <a:endParaRPr lang="en-US" sz="1800"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8893969" y="4670822"/>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05</a:t>
            </a:r>
            <a:endParaRPr lang="en-US" sz="1800">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1500">
                <a:solidFill>
                  <a:schemeClr val="bg1"/>
                </a:solidFill>
              </a:rPr>
              <a:pPr algn="ctr" eaLnBrk="1">
                <a:lnSpc>
                  <a:spcPct val="100000"/>
                </a:lnSpc>
              </a:pPr>
              <a:t>136</a:t>
            </a:fld>
            <a:endParaRPr lang="en-US" sz="1800">
              <a:solidFill>
                <a:schemeClr val="bg1"/>
              </a:solidFill>
            </a:endParaRPr>
          </a:p>
        </p:txBody>
      </p:sp>
      <p:grpSp>
        <p:nvGrpSpPr>
          <p:cNvPr id="143364" name="Group 4"/>
          <p:cNvGrpSpPr>
            <a:grpSpLocks/>
          </p:cNvGrpSpPr>
          <p:nvPr/>
        </p:nvGrpSpPr>
        <p:grpSpPr bwMode="auto">
          <a:xfrm>
            <a:off x="7412832" y="9155906"/>
            <a:ext cx="3845719" cy="1343025"/>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3370" name="Group 10"/>
          <p:cNvGrpSpPr>
            <a:grpSpLocks/>
          </p:cNvGrpSpPr>
          <p:nvPr/>
        </p:nvGrpSpPr>
        <p:grpSpPr bwMode="auto">
          <a:xfrm>
            <a:off x="7412832" y="8101013"/>
            <a:ext cx="3845719" cy="1344216"/>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3376" name="Group 16"/>
          <p:cNvGrpSpPr>
            <a:grpSpLocks/>
          </p:cNvGrpSpPr>
          <p:nvPr/>
        </p:nvGrpSpPr>
        <p:grpSpPr bwMode="auto">
          <a:xfrm>
            <a:off x="7412832" y="7060406"/>
            <a:ext cx="3845719" cy="1343025"/>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3382" name="Group 22"/>
          <p:cNvGrpSpPr>
            <a:grpSpLocks/>
          </p:cNvGrpSpPr>
          <p:nvPr/>
        </p:nvGrpSpPr>
        <p:grpSpPr bwMode="auto">
          <a:xfrm>
            <a:off x="7412832" y="6025754"/>
            <a:ext cx="3845719" cy="1343025"/>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3388" name="Group 28"/>
          <p:cNvGrpSpPr>
            <a:grpSpLocks/>
          </p:cNvGrpSpPr>
          <p:nvPr/>
        </p:nvGrpSpPr>
        <p:grpSpPr bwMode="auto">
          <a:xfrm flipH="1">
            <a:off x="7553325" y="5038725"/>
            <a:ext cx="3844529" cy="1343025"/>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3392" name="AutoShape 32"/>
          <p:cNvSpPr>
            <a:spLocks/>
          </p:cNvSpPr>
          <p:nvPr/>
        </p:nvSpPr>
        <p:spPr bwMode="auto">
          <a:xfrm flipH="1">
            <a:off x="11157347" y="4904185"/>
            <a:ext cx="1852613" cy="282178"/>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3" name="AutoShape 33"/>
          <p:cNvSpPr>
            <a:spLocks/>
          </p:cNvSpPr>
          <p:nvPr/>
        </p:nvSpPr>
        <p:spPr bwMode="auto">
          <a:xfrm flipH="1">
            <a:off x="11157348" y="6090047"/>
            <a:ext cx="1840706" cy="133350"/>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4" name="AutoShape 34"/>
          <p:cNvSpPr>
            <a:spLocks/>
          </p:cNvSpPr>
          <p:nvPr/>
        </p:nvSpPr>
        <p:spPr bwMode="auto">
          <a:xfrm rot="10800000">
            <a:off x="11157348" y="7171135"/>
            <a:ext cx="1844278" cy="233363"/>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5" name="AutoShape 35"/>
          <p:cNvSpPr>
            <a:spLocks/>
          </p:cNvSpPr>
          <p:nvPr/>
        </p:nvSpPr>
        <p:spPr bwMode="auto">
          <a:xfrm rot="10800000">
            <a:off x="11157348" y="8165306"/>
            <a:ext cx="1844278" cy="4572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6" name="AutoShape 36"/>
          <p:cNvSpPr>
            <a:spLocks/>
          </p:cNvSpPr>
          <p:nvPr/>
        </p:nvSpPr>
        <p:spPr bwMode="auto">
          <a:xfrm rot="10800000">
            <a:off x="11157348" y="9403557"/>
            <a:ext cx="1840706" cy="456010"/>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3397" name="AutoShape 37"/>
          <p:cNvSpPr>
            <a:spLocks/>
          </p:cNvSpPr>
          <p:nvPr/>
        </p:nvSpPr>
        <p:spPr bwMode="auto">
          <a:xfrm>
            <a:off x="13568362" y="4572000"/>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3568362" y="5780485"/>
            <a:ext cx="3767138"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3568362" y="7048501"/>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3568362" y="8317706"/>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3568362" y="9508331"/>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8355807" y="5567363"/>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8355807" y="6660357"/>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8241507" y="7724776"/>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8241507" y="8758238"/>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8298657" y="9792892"/>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951310" y="5072062"/>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We Will Help You With Our 5 Special Core Service</a:t>
            </a:r>
            <a:endParaRPr lang="en-US" sz="1800" dirty="0">
              <a:solidFill>
                <a:schemeClr val="bg1"/>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975122" y="7678341"/>
            <a:ext cx="5119688"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1500">
                <a:solidFill>
                  <a:schemeClr val="bg1"/>
                </a:solidFill>
              </a:rPr>
              <a:pPr algn="ctr" eaLnBrk="1">
                <a:lnSpc>
                  <a:spcPct val="100000"/>
                </a:lnSpc>
              </a:pPr>
              <a:t>137</a:t>
            </a:fld>
            <a:endParaRPr lang="en-US" sz="1800">
              <a:solidFill>
                <a:schemeClr val="bg1"/>
              </a:solidFill>
            </a:endParaRPr>
          </a:p>
        </p:txBody>
      </p:sp>
      <p:grpSp>
        <p:nvGrpSpPr>
          <p:cNvPr id="147458" name="Group 4"/>
          <p:cNvGrpSpPr>
            <a:grpSpLocks/>
          </p:cNvGrpSpPr>
          <p:nvPr/>
        </p:nvGrpSpPr>
        <p:grpSpPr bwMode="auto">
          <a:xfrm>
            <a:off x="10773967" y="5917407"/>
            <a:ext cx="1772840" cy="1969294"/>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7459" name="Group 8"/>
          <p:cNvGrpSpPr>
            <a:grpSpLocks/>
          </p:cNvGrpSpPr>
          <p:nvPr/>
        </p:nvGrpSpPr>
        <p:grpSpPr bwMode="auto">
          <a:xfrm>
            <a:off x="5740003" y="5962650"/>
            <a:ext cx="1775222" cy="1969294"/>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7460" name="Group 12"/>
          <p:cNvGrpSpPr>
            <a:grpSpLocks/>
          </p:cNvGrpSpPr>
          <p:nvPr/>
        </p:nvGrpSpPr>
        <p:grpSpPr bwMode="auto">
          <a:xfrm>
            <a:off x="9705975" y="5299472"/>
            <a:ext cx="1493044" cy="3233738"/>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7461" name="Group 16"/>
          <p:cNvGrpSpPr>
            <a:grpSpLocks/>
          </p:cNvGrpSpPr>
          <p:nvPr/>
        </p:nvGrpSpPr>
        <p:grpSpPr bwMode="auto">
          <a:xfrm>
            <a:off x="7105651" y="5299472"/>
            <a:ext cx="1497806" cy="3199209"/>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7462" name="Group 20"/>
          <p:cNvGrpSpPr>
            <a:grpSpLocks/>
          </p:cNvGrpSpPr>
          <p:nvPr/>
        </p:nvGrpSpPr>
        <p:grpSpPr bwMode="auto">
          <a:xfrm>
            <a:off x="8452248" y="4732735"/>
            <a:ext cx="1334690" cy="4335065"/>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4407" name="AutoShape 23"/>
          <p:cNvSpPr>
            <a:spLocks/>
          </p:cNvSpPr>
          <p:nvPr/>
        </p:nvSpPr>
        <p:spPr bwMode="auto">
          <a:xfrm>
            <a:off x="13568362" y="5186363"/>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3568362" y="563522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3199210" y="51863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951310" y="567332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3199210" y="82474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951310" y="8734426"/>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3524310" y="824746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3524310" y="8696326"/>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8359378" y="986671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6398419" y="10356057"/>
            <a:ext cx="544234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11953875" y="5526881"/>
            <a:ext cx="1123950" cy="682229"/>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44418" name="AutoShape 34"/>
          <p:cNvSpPr>
            <a:spLocks/>
          </p:cNvSpPr>
          <p:nvPr/>
        </p:nvSpPr>
        <p:spPr bwMode="auto">
          <a:xfrm flipH="1">
            <a:off x="10626328" y="8148638"/>
            <a:ext cx="2451497" cy="560785"/>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44419" name="AutoShape 35"/>
          <p:cNvSpPr>
            <a:spLocks/>
          </p:cNvSpPr>
          <p:nvPr/>
        </p:nvSpPr>
        <p:spPr bwMode="auto">
          <a:xfrm>
            <a:off x="5178029" y="5526881"/>
            <a:ext cx="1122759" cy="682229"/>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44420" name="AutoShape 36"/>
          <p:cNvSpPr>
            <a:spLocks/>
          </p:cNvSpPr>
          <p:nvPr/>
        </p:nvSpPr>
        <p:spPr bwMode="auto">
          <a:xfrm>
            <a:off x="5178029" y="8148638"/>
            <a:ext cx="2450306" cy="560785"/>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44421" name="Line 37"/>
          <p:cNvSpPr>
            <a:spLocks noChangeShapeType="1"/>
          </p:cNvSpPr>
          <p:nvPr/>
        </p:nvSpPr>
        <p:spPr bwMode="auto">
          <a:xfrm>
            <a:off x="9157097" y="9070182"/>
            <a:ext cx="0" cy="503635"/>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1500">
                <a:solidFill>
                  <a:schemeClr val="bg1"/>
                </a:solidFill>
              </a:rPr>
              <a:pPr algn="ctr" eaLnBrk="1">
                <a:lnSpc>
                  <a:spcPct val="100000"/>
                </a:lnSpc>
              </a:pPr>
              <a:t>138</a:t>
            </a:fld>
            <a:endParaRPr lang="en-US" sz="1800">
              <a:solidFill>
                <a:schemeClr val="bg1"/>
              </a:solidFill>
            </a:endParaRPr>
          </a:p>
        </p:txBody>
      </p:sp>
      <p:sp>
        <p:nvSpPr>
          <p:cNvPr id="145412" name="AutoShape 4"/>
          <p:cNvSpPr>
            <a:spLocks/>
          </p:cNvSpPr>
          <p:nvPr/>
        </p:nvSpPr>
        <p:spPr bwMode="auto">
          <a:xfrm rot="10800000">
            <a:off x="10126266" y="746641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13" name="AutoShape 5"/>
          <p:cNvSpPr>
            <a:spLocks/>
          </p:cNvSpPr>
          <p:nvPr/>
        </p:nvSpPr>
        <p:spPr bwMode="auto">
          <a:xfrm rot="10800000">
            <a:off x="10126266" y="481846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14" name="AutoShape 6"/>
          <p:cNvSpPr>
            <a:spLocks/>
          </p:cNvSpPr>
          <p:nvPr/>
        </p:nvSpPr>
        <p:spPr bwMode="auto">
          <a:xfrm>
            <a:off x="12848035" y="5667375"/>
            <a:ext cx="2562225" cy="4941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Insert Header Here</a:t>
            </a:r>
            <a:endParaRPr lang="en-US" sz="1800">
              <a:solidFill>
                <a:schemeClr val="bg1"/>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1502569" y="6199585"/>
            <a:ext cx="3936206" cy="108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2876550" y="5667375"/>
            <a:ext cx="2562225" cy="4941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Insert Header Here</a:t>
            </a:r>
            <a:endParaRPr lang="en-US" sz="1800">
              <a:solidFill>
                <a:schemeClr val="bg1"/>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5951935" y="847606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18" name="AutoShape 10"/>
          <p:cNvSpPr>
            <a:spLocks/>
          </p:cNvSpPr>
          <p:nvPr/>
        </p:nvSpPr>
        <p:spPr bwMode="auto">
          <a:xfrm>
            <a:off x="5891213" y="5951935"/>
            <a:ext cx="2270522" cy="12192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nvGrpSpPr>
          <p:cNvPr id="145419" name="Group 11"/>
          <p:cNvGrpSpPr>
            <a:grpSpLocks/>
          </p:cNvGrpSpPr>
          <p:nvPr/>
        </p:nvGrpSpPr>
        <p:grpSpPr bwMode="auto">
          <a:xfrm>
            <a:off x="7758113" y="8081962"/>
            <a:ext cx="2883694" cy="2386013"/>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23" name="Group 15"/>
          <p:cNvGrpSpPr>
            <a:grpSpLocks/>
          </p:cNvGrpSpPr>
          <p:nvPr/>
        </p:nvGrpSpPr>
        <p:grpSpPr bwMode="auto">
          <a:xfrm>
            <a:off x="7758113" y="6888956"/>
            <a:ext cx="2883694" cy="2386013"/>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5427" name="Group 19"/>
          <p:cNvGrpSpPr>
            <a:grpSpLocks/>
          </p:cNvGrpSpPr>
          <p:nvPr/>
        </p:nvGrpSpPr>
        <p:grpSpPr bwMode="auto">
          <a:xfrm>
            <a:off x="7758113" y="5695950"/>
            <a:ext cx="2883694" cy="2386013"/>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5431" name="AutoShape 23"/>
          <p:cNvSpPr>
            <a:spLocks/>
          </p:cNvSpPr>
          <p:nvPr/>
        </p:nvSpPr>
        <p:spPr bwMode="auto">
          <a:xfrm>
            <a:off x="8978503" y="7500938"/>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8978503" y="87034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8978503" y="990719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01</a:t>
            </a:r>
            <a:endParaRPr lang="en-US" sz="1800">
              <a:solidFill>
                <a:schemeClr val="bg1"/>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7758113" y="4502944"/>
            <a:ext cx="2883694" cy="2386013"/>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5438" name="AutoShape 30"/>
          <p:cNvSpPr>
            <a:spLocks/>
          </p:cNvSpPr>
          <p:nvPr/>
        </p:nvSpPr>
        <p:spPr bwMode="auto">
          <a:xfrm>
            <a:off x="8978503" y="631626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2848035" y="6199585"/>
            <a:ext cx="3936206" cy="108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2848035" y="8156972"/>
            <a:ext cx="2562225" cy="494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Insert Header Here</a:t>
            </a:r>
            <a:endParaRPr lang="en-US" sz="1800">
              <a:solidFill>
                <a:schemeClr val="bg1"/>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2848035" y="8689182"/>
            <a:ext cx="3936206" cy="1084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1502569" y="8689182"/>
            <a:ext cx="3936206" cy="1084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2876550" y="8156972"/>
            <a:ext cx="2562225" cy="494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Insert Header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1500">
                <a:solidFill>
                  <a:schemeClr val="bg1"/>
                </a:solidFill>
              </a:rPr>
              <a:pPr algn="ctr" eaLnBrk="1">
                <a:lnSpc>
                  <a:spcPct val="100000"/>
                </a:lnSpc>
              </a:pPr>
              <a:t>139</a:t>
            </a:fld>
            <a:endParaRPr lang="en-US" sz="1800">
              <a:solidFill>
                <a:schemeClr val="bg1"/>
              </a:solidFill>
            </a:endParaRPr>
          </a:p>
        </p:txBody>
      </p:sp>
      <p:grpSp>
        <p:nvGrpSpPr>
          <p:cNvPr id="149506" name="Group 4"/>
          <p:cNvGrpSpPr>
            <a:grpSpLocks/>
          </p:cNvGrpSpPr>
          <p:nvPr/>
        </p:nvGrpSpPr>
        <p:grpSpPr bwMode="auto">
          <a:xfrm>
            <a:off x="951310" y="7870032"/>
            <a:ext cx="2419350" cy="622697"/>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9507" name="Group 7"/>
          <p:cNvGrpSpPr>
            <a:grpSpLocks/>
          </p:cNvGrpSpPr>
          <p:nvPr/>
        </p:nvGrpSpPr>
        <p:grpSpPr bwMode="auto">
          <a:xfrm>
            <a:off x="4464844" y="7583091"/>
            <a:ext cx="2419350" cy="82272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9508" name="Group 10"/>
          <p:cNvGrpSpPr>
            <a:grpSpLocks/>
          </p:cNvGrpSpPr>
          <p:nvPr/>
        </p:nvGrpSpPr>
        <p:grpSpPr bwMode="auto">
          <a:xfrm>
            <a:off x="7979569" y="7209235"/>
            <a:ext cx="2419350" cy="1196578"/>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9509" name="Group 13"/>
          <p:cNvGrpSpPr>
            <a:grpSpLocks/>
          </p:cNvGrpSpPr>
          <p:nvPr/>
        </p:nvGrpSpPr>
        <p:grpSpPr bwMode="auto">
          <a:xfrm>
            <a:off x="14873288" y="6038850"/>
            <a:ext cx="2418160" cy="2330054"/>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9510" name="Group 16"/>
          <p:cNvGrpSpPr>
            <a:grpSpLocks/>
          </p:cNvGrpSpPr>
          <p:nvPr/>
        </p:nvGrpSpPr>
        <p:grpSpPr bwMode="auto">
          <a:xfrm>
            <a:off x="11426429" y="6646069"/>
            <a:ext cx="2418159" cy="1733550"/>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6451" name="AutoShape 19"/>
          <p:cNvSpPr>
            <a:spLocks/>
          </p:cNvSpPr>
          <p:nvPr/>
        </p:nvSpPr>
        <p:spPr bwMode="auto">
          <a:xfrm>
            <a:off x="5339954" y="5972175"/>
            <a:ext cx="625078" cy="1701404"/>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46452" name="AutoShape 20"/>
          <p:cNvSpPr>
            <a:spLocks/>
          </p:cNvSpPr>
          <p:nvPr/>
        </p:nvSpPr>
        <p:spPr bwMode="auto">
          <a:xfrm>
            <a:off x="12322969" y="5216129"/>
            <a:ext cx="519113" cy="1701403"/>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46453" name="AutoShape 21"/>
          <p:cNvSpPr>
            <a:spLocks/>
          </p:cNvSpPr>
          <p:nvPr/>
        </p:nvSpPr>
        <p:spPr bwMode="auto">
          <a:xfrm>
            <a:off x="15710298" y="4631531"/>
            <a:ext cx="744140" cy="1701404"/>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46454" name="AutoShape 22"/>
          <p:cNvSpPr>
            <a:spLocks/>
          </p:cNvSpPr>
          <p:nvPr/>
        </p:nvSpPr>
        <p:spPr bwMode="auto">
          <a:xfrm>
            <a:off x="1837135" y="5967413"/>
            <a:ext cx="647700" cy="2087166"/>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46455" name="AutoShape 23"/>
          <p:cNvSpPr>
            <a:spLocks/>
          </p:cNvSpPr>
          <p:nvPr/>
        </p:nvSpPr>
        <p:spPr bwMode="auto">
          <a:xfrm>
            <a:off x="8763000" y="5542360"/>
            <a:ext cx="760810" cy="1834753"/>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46456" name="AutoShape 24"/>
          <p:cNvSpPr>
            <a:spLocks/>
          </p:cNvSpPr>
          <p:nvPr/>
        </p:nvSpPr>
        <p:spPr bwMode="auto">
          <a:xfrm>
            <a:off x="8383191"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7723585"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4892278"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4232673"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401366"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741760"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11874103"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11214498"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15322154" y="9023747"/>
            <a:ext cx="15204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4662548"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AutoShape 10"/>
          <p:cNvCxnSpPr>
            <a:cxnSpLocks noChangeShapeType="1"/>
          </p:cNvCxnSpPr>
          <p:nvPr/>
        </p:nvCxnSpPr>
        <p:spPr bwMode="auto">
          <a:xfrm>
            <a:off x="9142810" y="6879432"/>
            <a:ext cx="0" cy="1608535"/>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7030641" y="0"/>
            <a:ext cx="1645444" cy="6879432"/>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cxnSp>
        <p:nvCxnSpPr>
          <p:cNvPr id="18444" name="AutoShape 12"/>
          <p:cNvCxnSpPr>
            <a:cxnSpLocks noChangeShapeType="1"/>
            <a:stCxn id="18445" idx="0"/>
            <a:endCxn id="18435" idx="0"/>
          </p:cNvCxnSpPr>
          <p:nvPr/>
        </p:nvCxnSpPr>
        <p:spPr bwMode="auto">
          <a:xfrm flipH="1">
            <a:off x="9144000" y="6877050"/>
            <a:ext cx="6629400" cy="9525"/>
          </a:xfrm>
          <a:prstGeom prst="bentConnector2">
            <a:avLst/>
          </a:prstGeom>
          <a:noFill/>
          <a:ln w="50800" cap="flat" cmpd="sng">
            <a:solidFill>
              <a:schemeClr val="accent5"/>
            </a:solidFill>
            <a:prstDash val="solid"/>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 name="Oval 16"/>
          <p:cNvSpPr/>
          <p:nvPr/>
        </p:nvSpPr>
        <p:spPr bwMode="auto">
          <a:xfrm>
            <a:off x="11198721" y="3396854"/>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18435" name="AutoShape 3"/>
          <p:cNvSpPr>
            <a:spLocks/>
          </p:cNvSpPr>
          <p:nvPr/>
        </p:nvSpPr>
        <p:spPr bwMode="auto">
          <a:xfrm>
            <a:off x="8676085" y="6412706"/>
            <a:ext cx="934640" cy="93464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8437" name="AutoShape 5"/>
          <p:cNvSpPr>
            <a:spLocks/>
          </p:cNvSpPr>
          <p:nvPr/>
        </p:nvSpPr>
        <p:spPr bwMode="auto">
          <a:xfrm>
            <a:off x="9142810" y="4720829"/>
            <a:ext cx="2039540" cy="1691878"/>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8438" name="AutoShape 6"/>
          <p:cNvSpPr>
            <a:spLocks/>
          </p:cNvSpPr>
          <p:nvPr/>
        </p:nvSpPr>
        <p:spPr bwMode="auto">
          <a:xfrm>
            <a:off x="8527257" y="8453438"/>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439" name="AutoShape 7"/>
          <p:cNvSpPr>
            <a:spLocks/>
          </p:cNvSpPr>
          <p:nvPr/>
        </p:nvSpPr>
        <p:spPr bwMode="auto">
          <a:xfrm>
            <a:off x="8857060" y="8774907"/>
            <a:ext cx="563165" cy="589360"/>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440" name="AutoShape 8"/>
          <p:cNvSpPr>
            <a:spLocks/>
          </p:cNvSpPr>
          <p:nvPr/>
        </p:nvSpPr>
        <p:spPr bwMode="auto">
          <a:xfrm>
            <a:off x="10556081" y="8621317"/>
            <a:ext cx="5329238" cy="1401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10556081" y="8116491"/>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Build Connection</a:t>
            </a:r>
            <a:endParaRPr lang="en-US" sz="1800" dirty="0">
              <a:solidFill>
                <a:schemeClr val="bg1"/>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8847535" y="6717506"/>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15301913" y="6412706"/>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8446" name="AutoShape 14"/>
          <p:cNvSpPr>
            <a:spLocks/>
          </p:cNvSpPr>
          <p:nvPr/>
        </p:nvSpPr>
        <p:spPr bwMode="auto">
          <a:xfrm>
            <a:off x="15512654" y="6717506"/>
            <a:ext cx="51077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Now</a:t>
            </a:r>
            <a:endParaRPr lang="en-US" sz="1800" dirty="0">
              <a:solidFill>
                <a:schemeClr val="tx2"/>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ln>
            <a:solidFill>
              <a:schemeClr val="accent5"/>
            </a:solidFill>
          </a:ln>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1500">
                <a:solidFill>
                  <a:schemeClr val="bg1"/>
                </a:solidFill>
              </a:rPr>
              <a:pPr algn="ctr" eaLnBrk="1">
                <a:lnSpc>
                  <a:spcPct val="100000"/>
                </a:lnSpc>
              </a:pPr>
              <a:t>140</a:t>
            </a:fld>
            <a:endParaRPr lang="en-US" sz="1800">
              <a:solidFill>
                <a:schemeClr val="bg1"/>
              </a:solidFill>
            </a:endParaRPr>
          </a:p>
        </p:txBody>
      </p:sp>
      <p:grpSp>
        <p:nvGrpSpPr>
          <p:cNvPr id="150530" name="Group 4"/>
          <p:cNvGrpSpPr>
            <a:grpSpLocks/>
          </p:cNvGrpSpPr>
          <p:nvPr/>
        </p:nvGrpSpPr>
        <p:grpSpPr bwMode="auto">
          <a:xfrm rot="-2700000">
            <a:off x="6593682" y="9080898"/>
            <a:ext cx="1107281" cy="1045369"/>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0531" name="Group 8"/>
          <p:cNvGrpSpPr>
            <a:grpSpLocks/>
          </p:cNvGrpSpPr>
          <p:nvPr/>
        </p:nvGrpSpPr>
        <p:grpSpPr bwMode="auto">
          <a:xfrm rot="2700000">
            <a:off x="5857875" y="7603331"/>
            <a:ext cx="4530329" cy="2249091"/>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0532" name="Group 11"/>
          <p:cNvGrpSpPr>
            <a:grpSpLocks/>
          </p:cNvGrpSpPr>
          <p:nvPr/>
        </p:nvGrpSpPr>
        <p:grpSpPr bwMode="auto">
          <a:xfrm rot="2700000">
            <a:off x="6992541" y="6884194"/>
            <a:ext cx="3976688" cy="1974056"/>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0533" name="Group 14"/>
          <p:cNvGrpSpPr>
            <a:grpSpLocks/>
          </p:cNvGrpSpPr>
          <p:nvPr/>
        </p:nvGrpSpPr>
        <p:grpSpPr bwMode="auto">
          <a:xfrm rot="2700000">
            <a:off x="8056364" y="6201370"/>
            <a:ext cx="3467100" cy="1720454"/>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0534" name="Group 17"/>
          <p:cNvGrpSpPr>
            <a:grpSpLocks/>
          </p:cNvGrpSpPr>
          <p:nvPr/>
        </p:nvGrpSpPr>
        <p:grpSpPr bwMode="auto">
          <a:xfrm rot="2700000">
            <a:off x="9038035" y="5619750"/>
            <a:ext cx="2931319" cy="1454944"/>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0535" name="Group 20"/>
          <p:cNvGrpSpPr>
            <a:grpSpLocks/>
          </p:cNvGrpSpPr>
          <p:nvPr/>
        </p:nvGrpSpPr>
        <p:grpSpPr bwMode="auto">
          <a:xfrm rot="-2700000">
            <a:off x="10485835" y="5189935"/>
            <a:ext cx="1106090" cy="1044178"/>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7480" name="AutoShape 24"/>
          <p:cNvSpPr>
            <a:spLocks/>
          </p:cNvSpPr>
          <p:nvPr/>
        </p:nvSpPr>
        <p:spPr bwMode="auto">
          <a:xfrm>
            <a:off x="4688681" y="490537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2439591" y="5361385"/>
            <a:ext cx="376832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3524310" y="574833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3524310" y="6138862"/>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5347098" y="8753475"/>
            <a:ext cx="1721644"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9736932" y="9389269"/>
            <a:ext cx="2316956"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6877050" y="5788819"/>
            <a:ext cx="1801416"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11307366" y="6609160"/>
            <a:ext cx="1569244"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7271147" y="8818959"/>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8099227" y="8005167"/>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9023748" y="71127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9807179" y="6373416"/>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12536091" y="8528447"/>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12536091" y="8918973"/>
            <a:ext cx="376832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3199210" y="787122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951310" y="8327231"/>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1500">
                <a:solidFill>
                  <a:schemeClr val="bg1"/>
                </a:solidFill>
              </a:rPr>
              <a:pPr algn="ctr" eaLnBrk="1">
                <a:lnSpc>
                  <a:spcPct val="100000"/>
                </a:lnSpc>
              </a:pPr>
              <a:t>141</a:t>
            </a:fld>
            <a:endParaRPr lang="en-US" sz="1800">
              <a:solidFill>
                <a:schemeClr val="bg1"/>
              </a:solidFill>
            </a:endParaRPr>
          </a:p>
        </p:txBody>
      </p:sp>
      <p:grpSp>
        <p:nvGrpSpPr>
          <p:cNvPr id="148484" name="Group 4"/>
          <p:cNvGrpSpPr>
            <a:grpSpLocks/>
          </p:cNvGrpSpPr>
          <p:nvPr/>
        </p:nvGrpSpPr>
        <p:grpSpPr bwMode="auto">
          <a:xfrm>
            <a:off x="9635729" y="6378178"/>
            <a:ext cx="1732359" cy="4280297"/>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3">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8493" name="Group 13"/>
          <p:cNvGrpSpPr>
            <a:grpSpLocks/>
          </p:cNvGrpSpPr>
          <p:nvPr/>
        </p:nvGrpSpPr>
        <p:grpSpPr bwMode="auto">
          <a:xfrm>
            <a:off x="6952060" y="6378178"/>
            <a:ext cx="1735931" cy="4280297"/>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8502" name="Group 22"/>
          <p:cNvGrpSpPr>
            <a:grpSpLocks/>
          </p:cNvGrpSpPr>
          <p:nvPr/>
        </p:nvGrpSpPr>
        <p:grpSpPr bwMode="auto">
          <a:xfrm>
            <a:off x="4277917" y="6378178"/>
            <a:ext cx="1726406" cy="4280297"/>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48511" name="Group 31"/>
          <p:cNvGrpSpPr>
            <a:grpSpLocks/>
          </p:cNvGrpSpPr>
          <p:nvPr/>
        </p:nvGrpSpPr>
        <p:grpSpPr bwMode="auto">
          <a:xfrm>
            <a:off x="12349163" y="6378178"/>
            <a:ext cx="1735931" cy="4280297"/>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5">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48520" name="AutoShape 40"/>
          <p:cNvSpPr>
            <a:spLocks/>
          </p:cNvSpPr>
          <p:nvPr/>
        </p:nvSpPr>
        <p:spPr bwMode="auto">
          <a:xfrm>
            <a:off x="951310" y="8043862"/>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4381500"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4542294" y="8043862"/>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11025188" y="4436269"/>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5526882" y="4436269"/>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1821657" y="6990160"/>
            <a:ext cx="1237060"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bg1"/>
                </a:solidFill>
                <a:latin typeface="Roboto" charset="0"/>
                <a:ea typeface="ＭＳ Ｐゴシック" charset="0"/>
                <a:cs typeface="Roboto" charset="0"/>
                <a:sym typeface="Roboto" charset="0"/>
              </a:rPr>
              <a:t>82%</a:t>
            </a:r>
            <a:endParaRPr lang="en-US" sz="1800" dirty="0">
              <a:solidFill>
                <a:schemeClr val="bg1"/>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3782616" y="4598194"/>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56%</a:t>
            </a:r>
            <a:endParaRPr lang="en-US" sz="1800">
              <a:solidFill>
                <a:schemeClr val="bg1"/>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9635729" y="4598194"/>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19%</a:t>
            </a:r>
            <a:endParaRPr lang="en-US" sz="1800">
              <a:solidFill>
                <a:schemeClr val="bg1"/>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15320963" y="7006828"/>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21%</a:t>
            </a:r>
            <a:endParaRPr lang="en-US" sz="1800">
              <a:solidFill>
                <a:schemeClr val="bg1"/>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7121128"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9844087"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12565856"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1500">
                <a:solidFill>
                  <a:schemeClr val="bg1"/>
                </a:solidFill>
              </a:rPr>
              <a:pPr algn="ctr" eaLnBrk="1">
                <a:lnSpc>
                  <a:spcPct val="100000"/>
                </a:lnSpc>
              </a:pPr>
              <a:t>142</a:t>
            </a:fld>
            <a:endParaRPr lang="en-US" sz="1800">
              <a:solidFill>
                <a:schemeClr val="bg1"/>
              </a:solidFill>
            </a:endParaRPr>
          </a:p>
        </p:txBody>
      </p:sp>
      <p:grpSp>
        <p:nvGrpSpPr>
          <p:cNvPr id="2" name="Group 1"/>
          <p:cNvGrpSpPr/>
          <p:nvPr/>
        </p:nvGrpSpPr>
        <p:grpSpPr>
          <a:xfrm>
            <a:off x="951310" y="4487467"/>
            <a:ext cx="1102519" cy="2715815"/>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bg1"/>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bg1"/>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bg1"/>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lumMod val="60000"/>
                <a:lumOff val="40000"/>
              </a:schemeClr>
            </a:solidFill>
            <a:ln>
              <a:noFill/>
            </a:ln>
            <a:effectLst/>
            <a:extLst/>
          </p:spPr>
          <p:txBody>
            <a:bodyPr lIns="38100" tIns="38100" rIns="38100" bIns="38100" anchor="ctr"/>
            <a:lstStyle/>
            <a:p>
              <a:endParaRPr lang="id-ID" sz="1800">
                <a:solidFill>
                  <a:schemeClr val="bg1"/>
                </a:solidFill>
              </a:endParaRPr>
            </a:p>
          </p:txBody>
        </p:sp>
      </p:grpSp>
      <p:sp>
        <p:nvSpPr>
          <p:cNvPr id="149517" name="AutoShape 13"/>
          <p:cNvSpPr>
            <a:spLocks/>
          </p:cNvSpPr>
          <p:nvPr/>
        </p:nvSpPr>
        <p:spPr bwMode="auto">
          <a:xfrm>
            <a:off x="2732485" y="53447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4618435" y="5344716"/>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2836069" y="5840016"/>
            <a:ext cx="123586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72%</a:t>
            </a:r>
            <a:endParaRPr lang="en-US" sz="1800">
              <a:solidFill>
                <a:schemeClr val="bg1"/>
              </a:solidFill>
              <a:latin typeface="Roboto" charset="0"/>
              <a:ea typeface="ＭＳ Ｐゴシック" charset="0"/>
              <a:cs typeface="Roboto" charset="0"/>
              <a:sym typeface="Roboto" charset="0"/>
            </a:endParaRPr>
          </a:p>
        </p:txBody>
      </p:sp>
      <p:grpSp>
        <p:nvGrpSpPr>
          <p:cNvPr id="8" name="Group 7"/>
          <p:cNvGrpSpPr/>
          <p:nvPr/>
        </p:nvGrpSpPr>
        <p:grpSpPr>
          <a:xfrm>
            <a:off x="951310" y="7953375"/>
            <a:ext cx="1102519" cy="2715816"/>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bg1"/>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bg1"/>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bg1"/>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p:spPr>
          <p:txBody>
            <a:bodyPr lIns="38100" tIns="38100" rIns="38100" bIns="38100" anchor="ctr"/>
            <a:lstStyle/>
            <a:p>
              <a:endParaRPr lang="id-ID" sz="1800">
                <a:solidFill>
                  <a:schemeClr val="bg1"/>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lumMod val="60000"/>
                <a:lumOff val="40000"/>
              </a:schemeClr>
            </a:solidFill>
            <a:ln>
              <a:noFill/>
            </a:ln>
            <a:effectLst/>
            <a:extLst/>
          </p:spPr>
          <p:txBody>
            <a:bodyPr lIns="38100" tIns="38100" rIns="38100" bIns="38100" anchor="ctr"/>
            <a:lstStyle/>
            <a:p>
              <a:endParaRPr lang="id-ID" sz="1800">
                <a:solidFill>
                  <a:schemeClr val="bg1"/>
                </a:solidFill>
              </a:endParaRPr>
            </a:p>
          </p:txBody>
        </p:sp>
      </p:grpSp>
      <p:sp>
        <p:nvSpPr>
          <p:cNvPr id="149529" name="AutoShape 25"/>
          <p:cNvSpPr>
            <a:spLocks/>
          </p:cNvSpPr>
          <p:nvPr/>
        </p:nvSpPr>
        <p:spPr bwMode="auto">
          <a:xfrm>
            <a:off x="2732485" y="881062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4618435" y="88106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2836069" y="9305925"/>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grpSp>
        <p:nvGrpSpPr>
          <p:cNvPr id="9" name="Group 8"/>
          <p:cNvGrpSpPr/>
          <p:nvPr/>
        </p:nvGrpSpPr>
        <p:grpSpPr>
          <a:xfrm>
            <a:off x="9901238" y="4487467"/>
            <a:ext cx="1102519" cy="2715815"/>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bg1"/>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bg1"/>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bg1"/>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p:spPr>
          <p:txBody>
            <a:bodyPr lIns="38100" tIns="38100" rIns="38100" bIns="38100" anchor="ctr"/>
            <a:lstStyle/>
            <a:p>
              <a:endParaRPr lang="id-ID" sz="1800">
                <a:solidFill>
                  <a:schemeClr val="bg1"/>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3">
                <a:lumMod val="60000"/>
                <a:lumOff val="40000"/>
              </a:schemeClr>
            </a:solidFill>
            <a:ln>
              <a:noFill/>
            </a:ln>
            <a:effectLst/>
            <a:extLst/>
          </p:spPr>
          <p:txBody>
            <a:bodyPr lIns="38100" tIns="38100" rIns="38100" bIns="38100" anchor="ctr"/>
            <a:lstStyle/>
            <a:p>
              <a:endParaRPr lang="id-ID" sz="1800">
                <a:solidFill>
                  <a:schemeClr val="bg1"/>
                </a:solidFill>
              </a:endParaRPr>
            </a:p>
          </p:txBody>
        </p:sp>
      </p:grpSp>
      <p:sp>
        <p:nvSpPr>
          <p:cNvPr id="149541" name="AutoShape 37"/>
          <p:cNvSpPr>
            <a:spLocks/>
          </p:cNvSpPr>
          <p:nvPr/>
        </p:nvSpPr>
        <p:spPr bwMode="auto">
          <a:xfrm>
            <a:off x="11682412" y="53447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3568362" y="5344716"/>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11784807" y="5840016"/>
            <a:ext cx="1237060"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21%</a:t>
            </a:r>
            <a:endParaRPr lang="en-US" sz="1800">
              <a:solidFill>
                <a:schemeClr val="bg1"/>
              </a:solidFill>
              <a:latin typeface="Roboto" charset="0"/>
              <a:ea typeface="ＭＳ Ｐゴシック" charset="0"/>
              <a:cs typeface="Roboto" charset="0"/>
              <a:sym typeface="Roboto" charset="0"/>
            </a:endParaRPr>
          </a:p>
        </p:txBody>
      </p:sp>
      <p:grpSp>
        <p:nvGrpSpPr>
          <p:cNvPr id="10" name="Group 9"/>
          <p:cNvGrpSpPr/>
          <p:nvPr/>
        </p:nvGrpSpPr>
        <p:grpSpPr>
          <a:xfrm>
            <a:off x="9901238" y="7953375"/>
            <a:ext cx="1102519" cy="2715816"/>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bg1"/>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bg1"/>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bg1"/>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5">
                <a:lumMod val="75000"/>
              </a:schemeClr>
            </a:solidFill>
            <a:ln>
              <a:noFill/>
            </a:ln>
            <a:effectLst/>
            <a:extLst/>
          </p:spPr>
          <p:txBody>
            <a:bodyPr lIns="38100" tIns="38100" rIns="38100" bIns="38100" anchor="ctr"/>
            <a:lstStyle/>
            <a:p>
              <a:endParaRPr lang="id-ID" sz="1800">
                <a:solidFill>
                  <a:schemeClr val="bg1"/>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5">
                <a:lumMod val="60000"/>
                <a:lumOff val="40000"/>
              </a:schemeClr>
            </a:solidFill>
            <a:ln>
              <a:noFill/>
            </a:ln>
            <a:effectLst/>
            <a:extLst/>
          </p:spPr>
          <p:txBody>
            <a:bodyPr lIns="38100" tIns="38100" rIns="38100" bIns="38100" anchor="ctr"/>
            <a:lstStyle/>
            <a:p>
              <a:endParaRPr lang="id-ID" sz="1800">
                <a:solidFill>
                  <a:schemeClr val="bg1"/>
                </a:solidFill>
              </a:endParaRPr>
            </a:p>
          </p:txBody>
        </p:sp>
      </p:grpSp>
      <p:sp>
        <p:nvSpPr>
          <p:cNvPr id="149553" name="AutoShape 49"/>
          <p:cNvSpPr>
            <a:spLocks/>
          </p:cNvSpPr>
          <p:nvPr/>
        </p:nvSpPr>
        <p:spPr bwMode="auto">
          <a:xfrm>
            <a:off x="11682412" y="881062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3568362" y="88106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11784807" y="9305925"/>
            <a:ext cx="1237060"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85%</a:t>
            </a:r>
            <a:endParaRPr lang="en-US" sz="180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1500">
                <a:solidFill>
                  <a:schemeClr val="bg1"/>
                </a:solidFill>
              </a:rPr>
              <a:pPr algn="ctr" eaLnBrk="1">
                <a:lnSpc>
                  <a:spcPct val="100000"/>
                </a:lnSpc>
              </a:pPr>
              <a:t>143</a:t>
            </a:fld>
            <a:endParaRPr lang="en-US" sz="1800">
              <a:solidFill>
                <a:schemeClr val="bg1"/>
              </a:solidFill>
            </a:endParaRPr>
          </a:p>
        </p:txBody>
      </p:sp>
      <p:grpSp>
        <p:nvGrpSpPr>
          <p:cNvPr id="150532" name="Group 4"/>
          <p:cNvGrpSpPr>
            <a:grpSpLocks/>
          </p:cNvGrpSpPr>
          <p:nvPr/>
        </p:nvGrpSpPr>
        <p:grpSpPr bwMode="auto">
          <a:xfrm>
            <a:off x="6737748" y="7144941"/>
            <a:ext cx="4811315" cy="4493419"/>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lumMod val="75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0536" name="Group 8"/>
          <p:cNvGrpSpPr>
            <a:grpSpLocks/>
          </p:cNvGrpSpPr>
          <p:nvPr/>
        </p:nvGrpSpPr>
        <p:grpSpPr bwMode="auto">
          <a:xfrm>
            <a:off x="6984207" y="6049566"/>
            <a:ext cx="4323160" cy="4036219"/>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3">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0540" name="Group 12"/>
          <p:cNvGrpSpPr>
            <a:grpSpLocks/>
          </p:cNvGrpSpPr>
          <p:nvPr/>
        </p:nvGrpSpPr>
        <p:grpSpPr bwMode="auto">
          <a:xfrm>
            <a:off x="7269957" y="5024438"/>
            <a:ext cx="3742135" cy="3493294"/>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0544" name="Group 16"/>
          <p:cNvGrpSpPr>
            <a:grpSpLocks/>
          </p:cNvGrpSpPr>
          <p:nvPr/>
        </p:nvGrpSpPr>
        <p:grpSpPr bwMode="auto">
          <a:xfrm>
            <a:off x="7574757" y="4081463"/>
            <a:ext cx="3117056" cy="2899172"/>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1">
                <a:lumMod val="60000"/>
                <a:lumOff val="40000"/>
                <a:alpha val="8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50548" name="AutoShape 20"/>
          <p:cNvSpPr>
            <a:spLocks/>
          </p:cNvSpPr>
          <p:nvPr/>
        </p:nvSpPr>
        <p:spPr bwMode="auto">
          <a:xfrm>
            <a:off x="4323160" y="4804172"/>
            <a:ext cx="15204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2075260" y="5260181"/>
            <a:ext cx="376832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12190810" y="540662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12190810" y="5797154"/>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3199210" y="80105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951310" y="8467725"/>
            <a:ext cx="37671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3524310" y="864870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3524310" y="90392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4395788" y="10166748"/>
            <a:ext cx="3962400" cy="358378"/>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0557" name="AutoShape 29"/>
          <p:cNvSpPr>
            <a:spLocks/>
          </p:cNvSpPr>
          <p:nvPr/>
        </p:nvSpPr>
        <p:spPr bwMode="auto">
          <a:xfrm rot="10800000">
            <a:off x="9904810" y="8079581"/>
            <a:ext cx="3962400" cy="358379"/>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0558" name="AutoShape 30"/>
          <p:cNvSpPr>
            <a:spLocks/>
          </p:cNvSpPr>
          <p:nvPr/>
        </p:nvSpPr>
        <p:spPr bwMode="auto">
          <a:xfrm rot="10800000">
            <a:off x="9380935" y="4837510"/>
            <a:ext cx="3443288" cy="358378"/>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0559" name="AutoShape 31"/>
          <p:cNvSpPr>
            <a:spLocks/>
          </p:cNvSpPr>
          <p:nvPr/>
        </p:nvSpPr>
        <p:spPr bwMode="auto">
          <a:xfrm>
            <a:off x="5092304" y="6858000"/>
            <a:ext cx="3265884" cy="357188"/>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0560" name="AutoShape 32"/>
          <p:cNvSpPr>
            <a:spLocks/>
          </p:cNvSpPr>
          <p:nvPr/>
        </p:nvSpPr>
        <p:spPr bwMode="auto">
          <a:xfrm>
            <a:off x="8899922" y="9499997"/>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8899922" y="807005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8899922" y="664011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8899922" y="5095875"/>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1500">
                <a:solidFill>
                  <a:schemeClr val="bg1"/>
                </a:solidFill>
              </a:rPr>
              <a:pPr algn="ctr" eaLnBrk="1">
                <a:lnSpc>
                  <a:spcPct val="100000"/>
                </a:lnSpc>
              </a:pPr>
              <a:t>144</a:t>
            </a:fld>
            <a:endParaRPr lang="en-US" sz="1800">
              <a:solidFill>
                <a:schemeClr val="bg1"/>
              </a:solidFill>
            </a:endParaRPr>
          </a:p>
        </p:txBody>
      </p:sp>
      <p:grpSp>
        <p:nvGrpSpPr>
          <p:cNvPr id="151556" name="Group 4"/>
          <p:cNvGrpSpPr>
            <a:grpSpLocks/>
          </p:cNvGrpSpPr>
          <p:nvPr/>
        </p:nvGrpSpPr>
        <p:grpSpPr bwMode="auto">
          <a:xfrm>
            <a:off x="977504" y="7285435"/>
            <a:ext cx="5067300" cy="4732734"/>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1560" name="Group 8"/>
          <p:cNvGrpSpPr>
            <a:grpSpLocks/>
          </p:cNvGrpSpPr>
          <p:nvPr/>
        </p:nvGrpSpPr>
        <p:grpSpPr bwMode="auto">
          <a:xfrm>
            <a:off x="1014413" y="6042422"/>
            <a:ext cx="4552950" cy="425172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1564" name="Group 12"/>
          <p:cNvGrpSpPr>
            <a:grpSpLocks/>
          </p:cNvGrpSpPr>
          <p:nvPr/>
        </p:nvGrpSpPr>
        <p:grpSpPr bwMode="auto">
          <a:xfrm>
            <a:off x="1059657" y="4895851"/>
            <a:ext cx="3940969" cy="3680222"/>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1568" name="Group 16"/>
          <p:cNvGrpSpPr>
            <a:grpSpLocks/>
          </p:cNvGrpSpPr>
          <p:nvPr/>
        </p:nvGrpSpPr>
        <p:grpSpPr bwMode="auto">
          <a:xfrm>
            <a:off x="1108473" y="3836194"/>
            <a:ext cx="3283744" cy="3053954"/>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51572" name="AutoShape 20"/>
          <p:cNvSpPr>
            <a:spLocks/>
          </p:cNvSpPr>
          <p:nvPr/>
        </p:nvSpPr>
        <p:spPr bwMode="auto">
          <a:xfrm>
            <a:off x="7900987" y="426958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7900987" y="4660106"/>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3568362" y="567213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3568362" y="6062662"/>
            <a:ext cx="37671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7900987" y="706397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7900987" y="7454504"/>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3394531" y="852249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3394531" y="8913019"/>
            <a:ext cx="3768329"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3524250" y="5026819"/>
            <a:ext cx="2799160"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4158854" y="6502004"/>
            <a:ext cx="7610475"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4545806" y="8010525"/>
            <a:ext cx="1777604"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5022057" y="9244013"/>
            <a:ext cx="6747272" cy="0"/>
          </a:xfrm>
          <a:prstGeom prst="line">
            <a:avLst/>
          </a:prstGeom>
          <a:noFill/>
          <a:ln w="254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6160294" y="4483894"/>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51585" name="AutoShape 33"/>
          <p:cNvSpPr>
            <a:spLocks/>
          </p:cNvSpPr>
          <p:nvPr/>
        </p:nvSpPr>
        <p:spPr bwMode="auto">
          <a:xfrm>
            <a:off x="6321029" y="4774407"/>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04</a:t>
            </a:r>
            <a:endParaRPr lang="en-US" sz="1800" dirty="0">
              <a:solidFill>
                <a:schemeClr val="bg1"/>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11788379" y="5966222"/>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51587" name="AutoShape 35"/>
          <p:cNvSpPr>
            <a:spLocks/>
          </p:cNvSpPr>
          <p:nvPr/>
        </p:nvSpPr>
        <p:spPr bwMode="auto">
          <a:xfrm>
            <a:off x="11949113" y="6256735"/>
            <a:ext cx="78224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11788379" y="86820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51589" name="AutoShape 37"/>
          <p:cNvSpPr>
            <a:spLocks/>
          </p:cNvSpPr>
          <p:nvPr/>
        </p:nvSpPr>
        <p:spPr bwMode="auto">
          <a:xfrm>
            <a:off x="11949113" y="8972550"/>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01</a:t>
            </a:r>
            <a:endParaRPr lang="en-US" sz="1800">
              <a:solidFill>
                <a:schemeClr val="bg1"/>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6160294" y="7467600"/>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51591" name="AutoShape 39"/>
          <p:cNvSpPr>
            <a:spLocks/>
          </p:cNvSpPr>
          <p:nvPr/>
        </p:nvSpPr>
        <p:spPr bwMode="auto">
          <a:xfrm>
            <a:off x="6321029" y="7759304"/>
            <a:ext cx="78343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1500">
                <a:solidFill>
                  <a:schemeClr val="bg1"/>
                </a:solidFill>
              </a:rPr>
              <a:pPr algn="ctr" eaLnBrk="1">
                <a:lnSpc>
                  <a:spcPct val="100000"/>
                </a:lnSpc>
              </a:pPr>
              <a:t>145</a:t>
            </a:fld>
            <a:endParaRPr lang="en-US" sz="1800">
              <a:solidFill>
                <a:schemeClr val="bg1"/>
              </a:solidFill>
            </a:endParaRPr>
          </a:p>
        </p:txBody>
      </p:sp>
      <p:grpSp>
        <p:nvGrpSpPr>
          <p:cNvPr id="155650" name="Group 4"/>
          <p:cNvGrpSpPr>
            <a:grpSpLocks/>
          </p:cNvGrpSpPr>
          <p:nvPr/>
        </p:nvGrpSpPr>
        <p:grpSpPr bwMode="auto">
          <a:xfrm>
            <a:off x="15067360" y="6034088"/>
            <a:ext cx="1133475" cy="5147072"/>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5651" name="Group 7"/>
          <p:cNvGrpSpPr>
            <a:grpSpLocks/>
          </p:cNvGrpSpPr>
          <p:nvPr/>
        </p:nvGrpSpPr>
        <p:grpSpPr bwMode="auto">
          <a:xfrm>
            <a:off x="13189744" y="7584281"/>
            <a:ext cx="1133475" cy="3600450"/>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5652" name="Group 10"/>
          <p:cNvGrpSpPr>
            <a:grpSpLocks/>
          </p:cNvGrpSpPr>
          <p:nvPr/>
        </p:nvGrpSpPr>
        <p:grpSpPr bwMode="auto">
          <a:xfrm>
            <a:off x="11208544" y="8678467"/>
            <a:ext cx="1133475" cy="2506265"/>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5653" name="Group 13"/>
          <p:cNvGrpSpPr>
            <a:grpSpLocks/>
          </p:cNvGrpSpPr>
          <p:nvPr/>
        </p:nvGrpSpPr>
        <p:grpSpPr bwMode="auto">
          <a:xfrm>
            <a:off x="11208544" y="6393657"/>
            <a:ext cx="1133475" cy="2507456"/>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5654" name="Group 16"/>
          <p:cNvGrpSpPr>
            <a:grpSpLocks/>
          </p:cNvGrpSpPr>
          <p:nvPr/>
        </p:nvGrpSpPr>
        <p:grpSpPr bwMode="auto">
          <a:xfrm>
            <a:off x="9174956" y="9202342"/>
            <a:ext cx="1133475" cy="1982390"/>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5655" name="Group 20"/>
          <p:cNvGrpSpPr>
            <a:grpSpLocks/>
          </p:cNvGrpSpPr>
          <p:nvPr/>
        </p:nvGrpSpPr>
        <p:grpSpPr bwMode="auto">
          <a:xfrm>
            <a:off x="9174956" y="7500938"/>
            <a:ext cx="1133475" cy="1924050"/>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5656" name="Group 23"/>
          <p:cNvGrpSpPr>
            <a:grpSpLocks/>
          </p:cNvGrpSpPr>
          <p:nvPr/>
        </p:nvGrpSpPr>
        <p:grpSpPr bwMode="auto">
          <a:xfrm>
            <a:off x="9174956" y="5786438"/>
            <a:ext cx="1133475" cy="1924050"/>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5657" name="Group 26"/>
          <p:cNvGrpSpPr>
            <a:grpSpLocks/>
          </p:cNvGrpSpPr>
          <p:nvPr/>
        </p:nvGrpSpPr>
        <p:grpSpPr bwMode="auto">
          <a:xfrm>
            <a:off x="9174956" y="4110038"/>
            <a:ext cx="1133475" cy="1924050"/>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55658" name="Group 29"/>
          <p:cNvGrpSpPr>
            <a:grpSpLocks/>
          </p:cNvGrpSpPr>
          <p:nvPr/>
        </p:nvGrpSpPr>
        <p:grpSpPr bwMode="auto">
          <a:xfrm>
            <a:off x="11208544" y="4510088"/>
            <a:ext cx="1133475" cy="2107406"/>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5659" name="Group 32"/>
          <p:cNvGrpSpPr>
            <a:grpSpLocks/>
          </p:cNvGrpSpPr>
          <p:nvPr/>
        </p:nvGrpSpPr>
        <p:grpSpPr bwMode="auto">
          <a:xfrm>
            <a:off x="13189744" y="4917282"/>
            <a:ext cx="1133475" cy="2793206"/>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52611" name="AutoShape 35"/>
          <p:cNvSpPr>
            <a:spLocks/>
          </p:cNvSpPr>
          <p:nvPr/>
        </p:nvSpPr>
        <p:spPr bwMode="auto">
          <a:xfrm>
            <a:off x="9123760" y="4955381"/>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72%</a:t>
            </a:r>
            <a:endParaRPr lang="en-US" sz="1800"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9123760" y="9923860"/>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89%</a:t>
            </a:r>
            <a:endParaRPr lang="en-US" sz="1800">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9123760" y="8221266"/>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45%</a:t>
            </a:r>
            <a:endParaRPr lang="en-US" sz="1800">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9123760" y="6431756"/>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25%</a:t>
            </a:r>
            <a:endParaRPr lang="en-US" sz="1800">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11208544" y="7412831"/>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3189744" y="8983266"/>
            <a:ext cx="123586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11210925" y="4995862"/>
            <a:ext cx="1237060"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11208544" y="9648825"/>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3189744" y="5986462"/>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951310" y="5042297"/>
            <a:ext cx="5530453"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How We Deliver Our Product Right to Your Place ?</a:t>
            </a:r>
            <a:endParaRPr lang="en-US" sz="1800" dirty="0">
              <a:solidFill>
                <a:schemeClr val="bg1"/>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975123" y="7647385"/>
            <a:ext cx="5531644"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15067360" y="8221266"/>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1500">
                <a:solidFill>
                  <a:schemeClr val="bg1"/>
                </a:solidFill>
              </a:rPr>
              <a:pPr algn="ctr" eaLnBrk="1">
                <a:lnSpc>
                  <a:spcPct val="100000"/>
                </a:lnSpc>
              </a:pPr>
              <a:t>146</a:t>
            </a:fld>
            <a:endParaRPr lang="en-US" sz="1800" dirty="0">
              <a:solidFill>
                <a:schemeClr val="bg1"/>
              </a:solidFill>
            </a:endParaRPr>
          </a:p>
        </p:txBody>
      </p:sp>
      <p:grpSp>
        <p:nvGrpSpPr>
          <p:cNvPr id="156674" name="Group 4"/>
          <p:cNvGrpSpPr>
            <a:grpSpLocks/>
          </p:cNvGrpSpPr>
          <p:nvPr/>
        </p:nvGrpSpPr>
        <p:grpSpPr bwMode="auto">
          <a:xfrm>
            <a:off x="10492979" y="8185547"/>
            <a:ext cx="2374106" cy="2038350"/>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6675" name="Group 9"/>
          <p:cNvGrpSpPr>
            <a:grpSpLocks/>
          </p:cNvGrpSpPr>
          <p:nvPr/>
        </p:nvGrpSpPr>
        <p:grpSpPr bwMode="auto">
          <a:xfrm>
            <a:off x="6935391" y="9085660"/>
            <a:ext cx="3810000" cy="2039540"/>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6676" name="Group 14"/>
          <p:cNvGrpSpPr>
            <a:grpSpLocks/>
          </p:cNvGrpSpPr>
          <p:nvPr/>
        </p:nvGrpSpPr>
        <p:grpSpPr bwMode="auto">
          <a:xfrm>
            <a:off x="1069182" y="8203406"/>
            <a:ext cx="6118622" cy="2038350"/>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1">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6677" name="Group 19"/>
          <p:cNvGrpSpPr>
            <a:grpSpLocks/>
          </p:cNvGrpSpPr>
          <p:nvPr/>
        </p:nvGrpSpPr>
        <p:grpSpPr bwMode="auto">
          <a:xfrm>
            <a:off x="12742069" y="8673704"/>
            <a:ext cx="4475560" cy="2038350"/>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53624" name="AutoShape 24"/>
          <p:cNvSpPr>
            <a:spLocks/>
          </p:cNvSpPr>
          <p:nvPr/>
        </p:nvSpPr>
        <p:spPr bwMode="auto">
          <a:xfrm>
            <a:off x="3561160" y="541734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2287191" y="5891213"/>
            <a:ext cx="4067175"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8273653" y="6415088"/>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6999685" y="6888956"/>
            <a:ext cx="4067175"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4319647" y="629007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3045679" y="6763941"/>
            <a:ext cx="406598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11014472" y="4550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9740504" y="5024437"/>
            <a:ext cx="4067175"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11783616" y="6371035"/>
            <a:ext cx="0" cy="1444228"/>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15088791" y="8006954"/>
            <a:ext cx="0" cy="398859"/>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9042797" y="8105775"/>
            <a:ext cx="0" cy="844154"/>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4330304" y="7122319"/>
            <a:ext cx="0" cy="844154"/>
          </a:xfrm>
          <a:prstGeom prst="line">
            <a:avLst/>
          </a:prstGeom>
          <a:noFill/>
          <a:ln w="254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7444979" y="10125075"/>
            <a:ext cx="532209" cy="448866"/>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53637" name="AutoShape 37"/>
          <p:cNvSpPr>
            <a:spLocks/>
          </p:cNvSpPr>
          <p:nvPr/>
        </p:nvSpPr>
        <p:spPr bwMode="auto">
          <a:xfrm>
            <a:off x="13251657" y="9592866"/>
            <a:ext cx="532210" cy="532209"/>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53638" name="AutoShape 38"/>
          <p:cNvSpPr>
            <a:spLocks/>
          </p:cNvSpPr>
          <p:nvPr/>
        </p:nvSpPr>
        <p:spPr bwMode="auto">
          <a:xfrm>
            <a:off x="1607344" y="9148763"/>
            <a:ext cx="498872" cy="532210"/>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3639" name="AutoShape 39"/>
          <p:cNvSpPr>
            <a:spLocks/>
          </p:cNvSpPr>
          <p:nvPr/>
        </p:nvSpPr>
        <p:spPr bwMode="auto">
          <a:xfrm>
            <a:off x="11043048" y="9217819"/>
            <a:ext cx="535781" cy="463154"/>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1500">
                <a:solidFill>
                  <a:schemeClr val="bg1"/>
                </a:solidFill>
              </a:rPr>
              <a:pPr algn="ctr" eaLnBrk="1">
                <a:lnSpc>
                  <a:spcPct val="100000"/>
                </a:lnSpc>
              </a:pPr>
              <a:t>147</a:t>
            </a:fld>
            <a:endParaRPr lang="en-US" sz="1800">
              <a:solidFill>
                <a:schemeClr val="bg1"/>
              </a:solidFill>
            </a:endParaRPr>
          </a:p>
        </p:txBody>
      </p:sp>
      <p:sp>
        <p:nvSpPr>
          <p:cNvPr id="154628" name="AutoShape 4"/>
          <p:cNvSpPr>
            <a:spLocks/>
          </p:cNvSpPr>
          <p:nvPr/>
        </p:nvSpPr>
        <p:spPr bwMode="auto">
          <a:xfrm>
            <a:off x="11876485" y="8968979"/>
            <a:ext cx="5416153" cy="1122759"/>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grpSp>
        <p:nvGrpSpPr>
          <p:cNvPr id="154629" name="Group 5"/>
          <p:cNvGrpSpPr>
            <a:grpSpLocks/>
          </p:cNvGrpSpPr>
          <p:nvPr/>
        </p:nvGrpSpPr>
        <p:grpSpPr bwMode="auto">
          <a:xfrm>
            <a:off x="6557963" y="8255794"/>
            <a:ext cx="5970985" cy="2982516"/>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54633" name="AutoShape 9"/>
          <p:cNvSpPr>
            <a:spLocks/>
          </p:cNvSpPr>
          <p:nvPr/>
        </p:nvSpPr>
        <p:spPr bwMode="auto">
          <a:xfrm>
            <a:off x="11100198" y="7592616"/>
            <a:ext cx="6192440" cy="1123950"/>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54634" name="AutoShape 10"/>
          <p:cNvSpPr>
            <a:spLocks/>
          </p:cNvSpPr>
          <p:nvPr/>
        </p:nvSpPr>
        <p:spPr bwMode="auto">
          <a:xfrm>
            <a:off x="10321529" y="6256735"/>
            <a:ext cx="6971109" cy="1126331"/>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54635" name="AutoShape 11"/>
          <p:cNvSpPr>
            <a:spLocks/>
          </p:cNvSpPr>
          <p:nvPr/>
        </p:nvSpPr>
        <p:spPr bwMode="auto">
          <a:xfrm>
            <a:off x="9544050" y="4920854"/>
            <a:ext cx="7791450" cy="1122759"/>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grpSp>
        <p:nvGrpSpPr>
          <p:cNvPr id="154636" name="Group 12"/>
          <p:cNvGrpSpPr>
            <a:grpSpLocks/>
          </p:cNvGrpSpPr>
          <p:nvPr/>
        </p:nvGrpSpPr>
        <p:grpSpPr bwMode="auto">
          <a:xfrm>
            <a:off x="7349729" y="7093744"/>
            <a:ext cx="4387453" cy="2470547"/>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4">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4640" name="Group 16"/>
          <p:cNvGrpSpPr>
            <a:grpSpLocks/>
          </p:cNvGrpSpPr>
          <p:nvPr/>
        </p:nvGrpSpPr>
        <p:grpSpPr bwMode="auto">
          <a:xfrm>
            <a:off x="8118873" y="6013848"/>
            <a:ext cx="2849165" cy="1920478"/>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3">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4644" name="Group 20"/>
          <p:cNvGrpSpPr>
            <a:grpSpLocks/>
          </p:cNvGrpSpPr>
          <p:nvPr/>
        </p:nvGrpSpPr>
        <p:grpSpPr bwMode="auto">
          <a:xfrm>
            <a:off x="8895160" y="4920854"/>
            <a:ext cx="1296590" cy="1370409"/>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54647" name="AutoShape 23"/>
          <p:cNvSpPr>
            <a:spLocks/>
          </p:cNvSpPr>
          <p:nvPr/>
        </p:nvSpPr>
        <p:spPr bwMode="auto">
          <a:xfrm>
            <a:off x="951310" y="5004197"/>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See Our Company Structure Like a Four Pyramid</a:t>
            </a:r>
            <a:endParaRPr lang="en-US" sz="1800" dirty="0">
              <a:solidFill>
                <a:schemeClr val="bg1"/>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975122" y="7610475"/>
            <a:ext cx="5119688" cy="20824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16078201" y="5231606"/>
            <a:ext cx="451247" cy="515541"/>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0" name="AutoShape 26"/>
          <p:cNvSpPr>
            <a:spLocks/>
          </p:cNvSpPr>
          <p:nvPr/>
        </p:nvSpPr>
        <p:spPr bwMode="auto">
          <a:xfrm>
            <a:off x="16090106" y="7972425"/>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1" name="AutoShape 27"/>
          <p:cNvSpPr>
            <a:spLocks/>
          </p:cNvSpPr>
          <p:nvPr/>
        </p:nvSpPr>
        <p:spPr bwMode="auto">
          <a:xfrm>
            <a:off x="16078201" y="6559153"/>
            <a:ext cx="517922" cy="51792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2" name="AutoShape 28"/>
          <p:cNvSpPr>
            <a:spLocks/>
          </p:cNvSpPr>
          <p:nvPr/>
        </p:nvSpPr>
        <p:spPr bwMode="auto">
          <a:xfrm>
            <a:off x="16090106" y="9297591"/>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3" name="AutoShape 29"/>
          <p:cNvSpPr>
            <a:spLocks/>
          </p:cNvSpPr>
          <p:nvPr/>
        </p:nvSpPr>
        <p:spPr bwMode="auto">
          <a:xfrm rot="1241860">
            <a:off x="7497366" y="9765507"/>
            <a:ext cx="1244203"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Bottom</a:t>
            </a:r>
            <a:endParaRPr lang="en-US" sz="1800">
              <a:solidFill>
                <a:schemeClr val="bg1"/>
              </a:solidFill>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8205788" y="8255794"/>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Middle</a:t>
            </a:r>
            <a:endParaRPr lang="en-US" sz="1800">
              <a:solidFill>
                <a:schemeClr val="bg1"/>
              </a:solidFill>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8597504" y="6854429"/>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Upper</a:t>
            </a:r>
            <a:endParaRPr lang="en-US" sz="1800">
              <a:solidFill>
                <a:schemeClr val="bg1"/>
              </a:solidFill>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8988029" y="5520929"/>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Top</a:t>
            </a:r>
            <a:endParaRPr lang="en-US" sz="1800" dirty="0">
              <a:solidFill>
                <a:schemeClr val="bg1"/>
              </a:solidFill>
              <a:latin typeface="Roboto" charset="0"/>
              <a:ea typeface="ＭＳ Ｐゴシック" charset="0"/>
              <a:cs typeface="Roboto" charset="0"/>
              <a:sym typeface="Roboto" charset="0"/>
            </a:endParaRPr>
          </a:p>
        </p:txBody>
      </p:sp>
      <p:sp>
        <p:nvSpPr>
          <p:cNvPr id="154657" name="AutoShape 33"/>
          <p:cNvSpPr>
            <a:spLocks/>
          </p:cNvSpPr>
          <p:nvPr/>
        </p:nvSpPr>
        <p:spPr bwMode="auto">
          <a:xfrm>
            <a:off x="10575131" y="5032773"/>
            <a:ext cx="5119688"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8" name="AutoShape 34"/>
          <p:cNvSpPr>
            <a:spLocks/>
          </p:cNvSpPr>
          <p:nvPr/>
        </p:nvSpPr>
        <p:spPr bwMode="auto">
          <a:xfrm>
            <a:off x="11184731" y="6365082"/>
            <a:ext cx="4510088"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 randomised words which don't look even slightly beration in some form,</a:t>
            </a:r>
          </a:p>
        </p:txBody>
      </p:sp>
      <p:sp>
        <p:nvSpPr>
          <p:cNvPr id="154659" name="AutoShape 35"/>
          <p:cNvSpPr>
            <a:spLocks/>
          </p:cNvSpPr>
          <p:nvPr/>
        </p:nvSpPr>
        <p:spPr bwMode="auto">
          <a:xfrm>
            <a:off x="11919347" y="7709298"/>
            <a:ext cx="3775472"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 randomised words which don't look even slightly </a:t>
            </a:r>
          </a:p>
        </p:txBody>
      </p:sp>
      <p:sp>
        <p:nvSpPr>
          <p:cNvPr id="154660" name="AutoShape 36"/>
          <p:cNvSpPr>
            <a:spLocks/>
          </p:cNvSpPr>
          <p:nvPr/>
        </p:nvSpPr>
        <p:spPr bwMode="auto">
          <a:xfrm>
            <a:off x="12698016" y="9082088"/>
            <a:ext cx="2996803"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 randomised words which don't look even</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1500">
                <a:solidFill>
                  <a:schemeClr val="bg1"/>
                </a:solidFill>
              </a:rPr>
              <a:pPr algn="ctr" eaLnBrk="1">
                <a:lnSpc>
                  <a:spcPct val="100000"/>
                </a:lnSpc>
              </a:pPr>
              <a:t>148</a:t>
            </a:fld>
            <a:endParaRPr lang="en-US" sz="1800">
              <a:solidFill>
                <a:schemeClr val="bg1"/>
              </a:solidFill>
            </a:endParaRPr>
          </a:p>
        </p:txBody>
      </p:sp>
      <p:grpSp>
        <p:nvGrpSpPr>
          <p:cNvPr id="158722" name="Group 4"/>
          <p:cNvGrpSpPr>
            <a:grpSpLocks/>
          </p:cNvGrpSpPr>
          <p:nvPr/>
        </p:nvGrpSpPr>
        <p:grpSpPr bwMode="auto">
          <a:xfrm>
            <a:off x="5289948" y="8946357"/>
            <a:ext cx="7706915" cy="2451497"/>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5">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8723" name="Group 8"/>
          <p:cNvGrpSpPr>
            <a:grpSpLocks/>
          </p:cNvGrpSpPr>
          <p:nvPr/>
        </p:nvGrpSpPr>
        <p:grpSpPr bwMode="auto">
          <a:xfrm>
            <a:off x="6419850" y="7881938"/>
            <a:ext cx="5447110" cy="1733550"/>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8724" name="Group 12"/>
          <p:cNvGrpSpPr>
            <a:grpSpLocks/>
          </p:cNvGrpSpPr>
          <p:nvPr/>
        </p:nvGrpSpPr>
        <p:grpSpPr bwMode="auto">
          <a:xfrm>
            <a:off x="7452123" y="5591175"/>
            <a:ext cx="3382565" cy="2684860"/>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55663" name="AutoShape 15"/>
          <p:cNvSpPr>
            <a:spLocks/>
          </p:cNvSpPr>
          <p:nvPr/>
        </p:nvSpPr>
        <p:spPr bwMode="auto">
          <a:xfrm>
            <a:off x="13005197" y="455652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3005197" y="5044678"/>
            <a:ext cx="4286250"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3730228" y="562213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951310" y="6181725"/>
            <a:ext cx="429815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3005197" y="760333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3005197" y="8090297"/>
            <a:ext cx="4286250"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9772650" y="5629275"/>
            <a:ext cx="2706291" cy="1207294"/>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5670" name="AutoShape 22"/>
          <p:cNvSpPr>
            <a:spLocks/>
          </p:cNvSpPr>
          <p:nvPr/>
        </p:nvSpPr>
        <p:spPr bwMode="auto">
          <a:xfrm>
            <a:off x="4499373" y="7908132"/>
            <a:ext cx="3282553" cy="716756"/>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5671" name="AutoShape 23"/>
          <p:cNvSpPr>
            <a:spLocks/>
          </p:cNvSpPr>
          <p:nvPr/>
        </p:nvSpPr>
        <p:spPr bwMode="auto">
          <a:xfrm>
            <a:off x="11476435" y="9885760"/>
            <a:ext cx="2802731" cy="640556"/>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155672" name="AutoShape 24"/>
          <p:cNvSpPr>
            <a:spLocks/>
          </p:cNvSpPr>
          <p:nvPr/>
        </p:nvSpPr>
        <p:spPr bwMode="auto">
          <a:xfrm>
            <a:off x="7148512" y="9885760"/>
            <a:ext cx="633413" cy="7239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3" name="AutoShape 25"/>
          <p:cNvSpPr>
            <a:spLocks/>
          </p:cNvSpPr>
          <p:nvPr/>
        </p:nvSpPr>
        <p:spPr bwMode="auto">
          <a:xfrm>
            <a:off x="8297467" y="7071123"/>
            <a:ext cx="421481" cy="42148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4" name="AutoShape 26"/>
          <p:cNvSpPr>
            <a:spLocks/>
          </p:cNvSpPr>
          <p:nvPr/>
        </p:nvSpPr>
        <p:spPr bwMode="auto">
          <a:xfrm>
            <a:off x="7781925" y="8634413"/>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5" name="AutoShape 27"/>
          <p:cNvSpPr>
            <a:spLocks/>
          </p:cNvSpPr>
          <p:nvPr/>
        </p:nvSpPr>
        <p:spPr bwMode="auto">
          <a:xfrm rot="20644228">
            <a:off x="10338198" y="10086975"/>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01</a:t>
            </a:r>
            <a:endParaRPr lang="en-US" sz="1800">
              <a:solidFill>
                <a:schemeClr val="bg1"/>
              </a:solidFill>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9947673" y="8615363"/>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9372600" y="7144941"/>
            <a:ext cx="78224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03</a:t>
            </a:r>
            <a:endParaRPr lang="en-US" sz="1800" dirty="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1500">
                <a:solidFill>
                  <a:schemeClr val="bg1"/>
                </a:solidFill>
              </a:rPr>
              <a:pPr algn="ctr" eaLnBrk="1">
                <a:lnSpc>
                  <a:spcPct val="100000"/>
                </a:lnSpc>
              </a:pPr>
              <a:t>149</a:t>
            </a:fld>
            <a:endParaRPr lang="en-US" sz="1800">
              <a:solidFill>
                <a:schemeClr val="bg1"/>
              </a:solidFill>
            </a:endParaRPr>
          </a:p>
        </p:txBody>
      </p:sp>
      <p:grpSp>
        <p:nvGrpSpPr>
          <p:cNvPr id="159746" name="Group 4"/>
          <p:cNvGrpSpPr>
            <a:grpSpLocks/>
          </p:cNvGrpSpPr>
          <p:nvPr/>
        </p:nvGrpSpPr>
        <p:grpSpPr bwMode="auto">
          <a:xfrm>
            <a:off x="8128398" y="7098506"/>
            <a:ext cx="2887265" cy="3328988"/>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9747" name="Group 7"/>
          <p:cNvGrpSpPr>
            <a:grpSpLocks/>
          </p:cNvGrpSpPr>
          <p:nvPr/>
        </p:nvGrpSpPr>
        <p:grpSpPr bwMode="auto">
          <a:xfrm>
            <a:off x="12002691" y="7174707"/>
            <a:ext cx="3349228" cy="3861197"/>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9748" name="Group 10"/>
          <p:cNvGrpSpPr>
            <a:grpSpLocks/>
          </p:cNvGrpSpPr>
          <p:nvPr/>
        </p:nvGrpSpPr>
        <p:grpSpPr bwMode="auto">
          <a:xfrm>
            <a:off x="14623257" y="5806679"/>
            <a:ext cx="2241947" cy="2583656"/>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9749" name="Group 13"/>
          <p:cNvGrpSpPr>
            <a:grpSpLocks/>
          </p:cNvGrpSpPr>
          <p:nvPr/>
        </p:nvGrpSpPr>
        <p:grpSpPr bwMode="auto">
          <a:xfrm>
            <a:off x="13070682" y="4437460"/>
            <a:ext cx="1778794" cy="2051447"/>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9750" name="Group 16"/>
          <p:cNvGrpSpPr>
            <a:grpSpLocks/>
          </p:cNvGrpSpPr>
          <p:nvPr/>
        </p:nvGrpSpPr>
        <p:grpSpPr bwMode="auto">
          <a:xfrm>
            <a:off x="9638110" y="4625579"/>
            <a:ext cx="1576388" cy="1818084"/>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grpSp>
        <p:nvGrpSpPr>
          <p:cNvPr id="159751" name="Group 19"/>
          <p:cNvGrpSpPr>
            <a:grpSpLocks/>
          </p:cNvGrpSpPr>
          <p:nvPr/>
        </p:nvGrpSpPr>
        <p:grpSpPr bwMode="auto">
          <a:xfrm>
            <a:off x="7692629" y="6040041"/>
            <a:ext cx="1162050" cy="1339453"/>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156694" name="Line 22"/>
          <p:cNvSpPr>
            <a:spLocks noChangeShapeType="1"/>
          </p:cNvSpPr>
          <p:nvPr/>
        </p:nvSpPr>
        <p:spPr bwMode="auto">
          <a:xfrm>
            <a:off x="11290698" y="5361385"/>
            <a:ext cx="1806178"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8865394" y="6066235"/>
            <a:ext cx="623888" cy="351234"/>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8329612" y="7627144"/>
            <a:ext cx="233363" cy="51792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10657285" y="10110788"/>
            <a:ext cx="111561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15222141" y="8477251"/>
            <a:ext cx="757238" cy="756047"/>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4435138" y="6379369"/>
            <a:ext cx="502444" cy="502444"/>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951310" y="5004197"/>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How We Deliver Our Product Right to Your Place ?</a:t>
            </a:r>
            <a:endParaRPr lang="en-US" sz="1800" dirty="0">
              <a:solidFill>
                <a:schemeClr val="bg1"/>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975122" y="7610475"/>
            <a:ext cx="5119688" cy="20824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3326666" y="9184481"/>
            <a:ext cx="633413" cy="7239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3" name="AutoShape 31"/>
          <p:cNvSpPr>
            <a:spLocks/>
          </p:cNvSpPr>
          <p:nvPr/>
        </p:nvSpPr>
        <p:spPr bwMode="auto">
          <a:xfrm>
            <a:off x="15492412" y="7137797"/>
            <a:ext cx="501254" cy="500063"/>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4" name="AutoShape 32"/>
          <p:cNvSpPr>
            <a:spLocks/>
          </p:cNvSpPr>
          <p:nvPr/>
        </p:nvSpPr>
        <p:spPr bwMode="auto">
          <a:xfrm>
            <a:off x="8131969" y="6710363"/>
            <a:ext cx="283369" cy="22860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5" name="AutoShape 33"/>
          <p:cNvSpPr>
            <a:spLocks/>
          </p:cNvSpPr>
          <p:nvPr/>
        </p:nvSpPr>
        <p:spPr bwMode="auto">
          <a:xfrm>
            <a:off x="13749338" y="5486401"/>
            <a:ext cx="421481" cy="42148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6" name="AutoShape 34"/>
          <p:cNvSpPr>
            <a:spLocks/>
          </p:cNvSpPr>
          <p:nvPr/>
        </p:nvSpPr>
        <p:spPr bwMode="auto">
          <a:xfrm>
            <a:off x="9246394" y="8988029"/>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7" name="AutoShape 35"/>
          <p:cNvSpPr>
            <a:spLocks/>
          </p:cNvSpPr>
          <p:nvPr/>
        </p:nvSpPr>
        <p:spPr bwMode="auto">
          <a:xfrm>
            <a:off x="10236994" y="5584031"/>
            <a:ext cx="242888" cy="323850"/>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6708" name="AutoShape 36"/>
          <p:cNvSpPr>
            <a:spLocks/>
          </p:cNvSpPr>
          <p:nvPr/>
        </p:nvSpPr>
        <p:spPr bwMode="auto">
          <a:xfrm>
            <a:off x="7415212" y="10121504"/>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11075194" y="10497741"/>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15742444" y="8651081"/>
            <a:ext cx="206335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4622066" y="4585097"/>
            <a:ext cx="206335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11008519" y="4305300"/>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7278291" y="5057775"/>
            <a:ext cx="206335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194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1500">
                <a:solidFill>
                  <a:schemeClr val="bg1"/>
                </a:solidFill>
              </a:rPr>
              <a:pPr algn="ctr" eaLnBrk="1">
                <a:lnSpc>
                  <a:spcPct val="100000"/>
                </a:lnSpc>
              </a:pPr>
              <a:t>15</a:t>
            </a:fld>
            <a:endParaRPr lang="en-US" sz="1800" dirty="0">
              <a:solidFill>
                <a:schemeClr val="bg1"/>
              </a:solidFill>
            </a:endParaRPr>
          </a:p>
        </p:txBody>
      </p:sp>
      <p:sp>
        <p:nvSpPr>
          <p:cNvPr id="19461" name="AutoShape 5"/>
          <p:cNvSpPr>
            <a:spLocks/>
          </p:cNvSpPr>
          <p:nvPr/>
        </p:nvSpPr>
        <p:spPr bwMode="auto">
          <a:xfrm>
            <a:off x="1996679" y="790756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462" name="AutoShape 6"/>
          <p:cNvSpPr>
            <a:spLocks/>
          </p:cNvSpPr>
          <p:nvPr/>
        </p:nvSpPr>
        <p:spPr bwMode="auto">
          <a:xfrm>
            <a:off x="6254354" y="790756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9463" name="AutoShape 7"/>
          <p:cNvSpPr>
            <a:spLocks/>
          </p:cNvSpPr>
          <p:nvPr/>
        </p:nvSpPr>
        <p:spPr bwMode="auto">
          <a:xfrm>
            <a:off x="10592991" y="790756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464" name="AutoShape 8"/>
          <p:cNvSpPr>
            <a:spLocks/>
          </p:cNvSpPr>
          <p:nvPr/>
        </p:nvSpPr>
        <p:spPr bwMode="auto">
          <a:xfrm>
            <a:off x="14870906" y="790756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9465" name="AutoShape 9"/>
          <p:cNvSpPr>
            <a:spLocks/>
          </p:cNvSpPr>
          <p:nvPr/>
        </p:nvSpPr>
        <p:spPr bwMode="auto">
          <a:xfrm>
            <a:off x="15347156" y="8349283"/>
            <a:ext cx="476250" cy="545306"/>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466" name="AutoShape 10"/>
          <p:cNvSpPr>
            <a:spLocks/>
          </p:cNvSpPr>
          <p:nvPr/>
        </p:nvSpPr>
        <p:spPr bwMode="auto">
          <a:xfrm>
            <a:off x="11052572" y="8350473"/>
            <a:ext cx="509588" cy="542925"/>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467" name="AutoShape 11"/>
          <p:cNvSpPr>
            <a:spLocks/>
          </p:cNvSpPr>
          <p:nvPr/>
        </p:nvSpPr>
        <p:spPr bwMode="auto">
          <a:xfrm>
            <a:off x="2438401" y="8311183"/>
            <a:ext cx="545306" cy="581025"/>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468" name="AutoShape 12"/>
          <p:cNvSpPr>
            <a:spLocks/>
          </p:cNvSpPr>
          <p:nvPr/>
        </p:nvSpPr>
        <p:spPr bwMode="auto">
          <a:xfrm>
            <a:off x="6696075" y="8349283"/>
            <a:ext cx="544116" cy="545306"/>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469" name="AutoShape 13"/>
          <p:cNvSpPr>
            <a:spLocks/>
          </p:cNvSpPr>
          <p:nvPr/>
        </p:nvSpPr>
        <p:spPr bwMode="auto">
          <a:xfrm>
            <a:off x="1484710" y="9755411"/>
            <a:ext cx="24514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Over 15 Achievement</a:t>
            </a:r>
            <a:endParaRPr lang="en-US" sz="1800">
              <a:solidFill>
                <a:schemeClr val="bg1"/>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5726906" y="9757792"/>
            <a:ext cx="248245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Trusted in 14 Country</a:t>
            </a:r>
            <a:endParaRPr lang="en-US" sz="1800">
              <a:solidFill>
                <a:schemeClr val="bg1"/>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10066735" y="9764936"/>
            <a:ext cx="24824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More Designer Expert</a:t>
            </a:r>
            <a:endParaRPr lang="en-US" sz="1800">
              <a:solidFill>
                <a:schemeClr val="bg1"/>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4323219" y="9754220"/>
            <a:ext cx="25062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Professional Partners</a:t>
            </a:r>
            <a:endParaRPr lang="en-US" sz="1800">
              <a:solidFill>
                <a:schemeClr val="bg1"/>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951310" y="10242376"/>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5208985" y="10242376"/>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9548813" y="10242376"/>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3817203" y="10242376"/>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1500">
                <a:solidFill>
                  <a:schemeClr val="bg1"/>
                </a:solidFill>
              </a:rPr>
              <a:pPr algn="ctr" eaLnBrk="1">
                <a:lnSpc>
                  <a:spcPct val="100000"/>
                </a:lnSpc>
              </a:pPr>
              <a:t>150</a:t>
            </a:fld>
            <a:endParaRPr lang="en-US" sz="1800">
              <a:solidFill>
                <a:schemeClr val="bg1"/>
              </a:solidFill>
            </a:endParaRPr>
          </a:p>
        </p:txBody>
      </p:sp>
      <p:sp>
        <p:nvSpPr>
          <p:cNvPr id="157700" name="Line 4"/>
          <p:cNvSpPr>
            <a:spLocks noChangeShapeType="1"/>
          </p:cNvSpPr>
          <p:nvPr/>
        </p:nvSpPr>
        <p:spPr bwMode="auto">
          <a:xfrm>
            <a:off x="7006828" y="6072188"/>
            <a:ext cx="9747647"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7006828" y="8599885"/>
            <a:ext cx="9747647"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7006828" y="10928747"/>
            <a:ext cx="9747647" cy="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57703" name="AutoShape 7"/>
          <p:cNvSpPr>
            <a:spLocks/>
          </p:cNvSpPr>
          <p:nvPr/>
        </p:nvSpPr>
        <p:spPr bwMode="auto">
          <a:xfrm>
            <a:off x="720923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57704" name="AutoShape 8"/>
          <p:cNvSpPr>
            <a:spLocks/>
          </p:cNvSpPr>
          <p:nvPr/>
        </p:nvSpPr>
        <p:spPr bwMode="auto">
          <a:xfrm>
            <a:off x="437078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57705" name="AutoShape 9"/>
          <p:cNvSpPr>
            <a:spLocks/>
          </p:cNvSpPr>
          <p:nvPr/>
        </p:nvSpPr>
        <p:spPr bwMode="auto">
          <a:xfrm>
            <a:off x="153233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57706" name="AutoShape 10"/>
          <p:cNvSpPr>
            <a:spLocks/>
          </p:cNvSpPr>
          <p:nvPr/>
        </p:nvSpPr>
        <p:spPr bwMode="auto">
          <a:xfrm rot="10800000">
            <a:off x="5787629" y="8721329"/>
            <a:ext cx="2634853" cy="22098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7707" name="AutoShape 11"/>
          <p:cNvSpPr>
            <a:spLocks/>
          </p:cNvSpPr>
          <p:nvPr/>
        </p:nvSpPr>
        <p:spPr bwMode="auto">
          <a:xfrm rot="10800000">
            <a:off x="2949179" y="8721329"/>
            <a:ext cx="2634853" cy="22098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7708" name="AutoShape 12"/>
          <p:cNvSpPr>
            <a:spLocks/>
          </p:cNvSpPr>
          <p:nvPr/>
        </p:nvSpPr>
        <p:spPr bwMode="auto">
          <a:xfrm>
            <a:off x="4448175" y="3985023"/>
            <a:ext cx="2481263" cy="2068115"/>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7709" name="AutoShape 13"/>
          <p:cNvSpPr>
            <a:spLocks/>
          </p:cNvSpPr>
          <p:nvPr/>
        </p:nvSpPr>
        <p:spPr bwMode="auto">
          <a:xfrm>
            <a:off x="2899173" y="6156722"/>
            <a:ext cx="5579269" cy="2462213"/>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57710" name="AutoShape 14"/>
          <p:cNvSpPr>
            <a:spLocks/>
          </p:cNvSpPr>
          <p:nvPr/>
        </p:nvSpPr>
        <p:spPr bwMode="auto">
          <a:xfrm>
            <a:off x="4367213" y="7540229"/>
            <a:ext cx="2839641"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charset="0"/>
                <a:ea typeface="ＭＳ Ｐゴシック" charset="0"/>
                <a:cs typeface="Roboto" charset="0"/>
                <a:sym typeface="Roboto" charset="0"/>
              </a:rPr>
              <a:t>Lorem</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ipsum</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randomise</a:t>
            </a:r>
            <a:r>
              <a:rPr lang="en-US" sz="1800" dirty="0">
                <a:solidFill>
                  <a:schemeClr val="tx2"/>
                </a:solidFill>
                <a:latin typeface="Roboto" charset="0"/>
                <a:ea typeface="ＭＳ Ｐゴシック" charset="0"/>
                <a:cs typeface="Roboto" charset="0"/>
                <a:sym typeface="Roboto" charset="0"/>
              </a:rPr>
              <a:t> or </a:t>
            </a:r>
            <a:r>
              <a:rPr lang="en-US" sz="1800" dirty="0" err="1">
                <a:solidFill>
                  <a:schemeClr val="tx2"/>
                </a:solidFill>
                <a:latin typeface="Roboto" charset="0"/>
                <a:ea typeface="ＭＳ Ｐゴシック" charset="0"/>
                <a:cs typeface="Roboto" charset="0"/>
                <a:sym typeface="Roboto" charset="0"/>
              </a:rPr>
              <a:t>randomised</a:t>
            </a:r>
            <a:r>
              <a:rPr lang="en-US" sz="1800" dirty="0">
                <a:solidFill>
                  <a:schemeClr val="tx2"/>
                </a:solidFill>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4930379" y="715208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57712" name="AutoShape 16"/>
          <p:cNvSpPr>
            <a:spLocks/>
          </p:cNvSpPr>
          <p:nvPr/>
        </p:nvSpPr>
        <p:spPr bwMode="auto">
          <a:xfrm>
            <a:off x="2041922"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13" name="AutoShape 17"/>
          <p:cNvSpPr>
            <a:spLocks/>
          </p:cNvSpPr>
          <p:nvPr/>
        </p:nvSpPr>
        <p:spPr bwMode="auto">
          <a:xfrm>
            <a:off x="4831556"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57714" name="AutoShape 18"/>
          <p:cNvSpPr>
            <a:spLocks/>
          </p:cNvSpPr>
          <p:nvPr/>
        </p:nvSpPr>
        <p:spPr bwMode="auto">
          <a:xfrm>
            <a:off x="7670006"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15" name="AutoShape 19"/>
          <p:cNvSpPr>
            <a:spLocks/>
          </p:cNvSpPr>
          <p:nvPr/>
        </p:nvSpPr>
        <p:spPr bwMode="auto">
          <a:xfrm>
            <a:off x="3408760" y="89880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16" name="AutoShape 20"/>
          <p:cNvSpPr>
            <a:spLocks/>
          </p:cNvSpPr>
          <p:nvPr/>
        </p:nvSpPr>
        <p:spPr bwMode="auto">
          <a:xfrm>
            <a:off x="6254354" y="8988029"/>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57717" name="AutoShape 21"/>
          <p:cNvSpPr>
            <a:spLocks/>
          </p:cNvSpPr>
          <p:nvPr/>
        </p:nvSpPr>
        <p:spPr bwMode="auto">
          <a:xfrm>
            <a:off x="4831556" y="540305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57718" name="AutoShape 22"/>
          <p:cNvSpPr>
            <a:spLocks/>
          </p:cNvSpPr>
          <p:nvPr/>
        </p:nvSpPr>
        <p:spPr bwMode="auto">
          <a:xfrm>
            <a:off x="12712304" y="4093369"/>
            <a:ext cx="1996678" cy="491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11470481" y="4675585"/>
            <a:ext cx="4481513" cy="1096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12712304" y="6621066"/>
            <a:ext cx="1996678" cy="491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11470481" y="7203282"/>
            <a:ext cx="4481513" cy="1097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12712304" y="8949929"/>
            <a:ext cx="1996678" cy="491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11470481" y="9532144"/>
            <a:ext cx="4481513" cy="1097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3993356" y="9713119"/>
            <a:ext cx="552450" cy="382191"/>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7725" name="AutoShape 29"/>
          <p:cNvSpPr>
            <a:spLocks/>
          </p:cNvSpPr>
          <p:nvPr/>
        </p:nvSpPr>
        <p:spPr bwMode="auto">
          <a:xfrm>
            <a:off x="6921104" y="9629775"/>
            <a:ext cx="381000" cy="553641"/>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7726" name="AutoShape 30"/>
          <p:cNvSpPr>
            <a:spLocks/>
          </p:cNvSpPr>
          <p:nvPr/>
        </p:nvSpPr>
        <p:spPr bwMode="auto">
          <a:xfrm>
            <a:off x="5420917" y="9532144"/>
            <a:ext cx="535781" cy="373856"/>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7727" name="AutoShape 31"/>
          <p:cNvSpPr>
            <a:spLocks/>
          </p:cNvSpPr>
          <p:nvPr/>
        </p:nvSpPr>
        <p:spPr bwMode="auto">
          <a:xfrm>
            <a:off x="2582466" y="9435704"/>
            <a:ext cx="527447" cy="553640"/>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7728" name="AutoShape 32"/>
          <p:cNvSpPr>
            <a:spLocks/>
          </p:cNvSpPr>
          <p:nvPr/>
        </p:nvSpPr>
        <p:spPr bwMode="auto">
          <a:xfrm>
            <a:off x="8267700" y="9565482"/>
            <a:ext cx="553641" cy="397669"/>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7729" name="AutoShape 33"/>
          <p:cNvSpPr>
            <a:spLocks/>
          </p:cNvSpPr>
          <p:nvPr/>
        </p:nvSpPr>
        <p:spPr bwMode="auto">
          <a:xfrm>
            <a:off x="5528072" y="6396038"/>
            <a:ext cx="517922" cy="553641"/>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57730" name="AutoShape 34"/>
          <p:cNvSpPr>
            <a:spLocks/>
          </p:cNvSpPr>
          <p:nvPr/>
        </p:nvSpPr>
        <p:spPr bwMode="auto">
          <a:xfrm>
            <a:off x="5405437" y="4741069"/>
            <a:ext cx="567929" cy="491729"/>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1500">
                <a:solidFill>
                  <a:schemeClr val="bg1"/>
                </a:solidFill>
              </a:rPr>
              <a:pPr algn="ctr" eaLnBrk="1">
                <a:lnSpc>
                  <a:spcPct val="100000"/>
                </a:lnSpc>
              </a:pPr>
              <a:t>151</a:t>
            </a:fld>
            <a:endParaRPr lang="en-US" sz="1800">
              <a:solidFill>
                <a:schemeClr val="bg1"/>
              </a:solidFill>
            </a:endParaRPr>
          </a:p>
        </p:txBody>
      </p:sp>
      <p:sp>
        <p:nvSpPr>
          <p:cNvPr id="158724" name="AutoShape 4"/>
          <p:cNvSpPr>
            <a:spLocks/>
          </p:cNvSpPr>
          <p:nvPr/>
        </p:nvSpPr>
        <p:spPr bwMode="auto">
          <a:xfrm>
            <a:off x="7315200" y="4773216"/>
            <a:ext cx="3656410" cy="2940844"/>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58725" name="AutoShape 5"/>
          <p:cNvSpPr>
            <a:spLocks/>
          </p:cNvSpPr>
          <p:nvPr/>
        </p:nvSpPr>
        <p:spPr bwMode="auto">
          <a:xfrm>
            <a:off x="5435203" y="7931944"/>
            <a:ext cx="3548063" cy="2853929"/>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8726" name="AutoShape 6"/>
          <p:cNvSpPr>
            <a:spLocks/>
          </p:cNvSpPr>
          <p:nvPr/>
        </p:nvSpPr>
        <p:spPr bwMode="auto">
          <a:xfrm>
            <a:off x="9317831" y="7955756"/>
            <a:ext cx="3490913" cy="2806304"/>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58727" name="AutoShape 7"/>
          <p:cNvSpPr>
            <a:spLocks/>
          </p:cNvSpPr>
          <p:nvPr/>
        </p:nvSpPr>
        <p:spPr bwMode="auto">
          <a:xfrm rot="10800000">
            <a:off x="7368779" y="7866460"/>
            <a:ext cx="3549253" cy="2852738"/>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58728" name="AutoShape 8"/>
          <p:cNvSpPr>
            <a:spLocks/>
          </p:cNvSpPr>
          <p:nvPr/>
        </p:nvSpPr>
        <p:spPr bwMode="auto">
          <a:xfrm>
            <a:off x="1968104" y="5466160"/>
            <a:ext cx="5887640" cy="1379934"/>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8729" name="AutoShape 9"/>
          <p:cNvSpPr>
            <a:spLocks/>
          </p:cNvSpPr>
          <p:nvPr/>
        </p:nvSpPr>
        <p:spPr bwMode="auto">
          <a:xfrm>
            <a:off x="2213373" y="498633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Fresh Idea to Sell</a:t>
            </a:r>
            <a:endParaRPr lang="en-US" sz="1800">
              <a:solidFill>
                <a:schemeClr val="bg1"/>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401366" y="8372475"/>
            <a:ext cx="4680347" cy="13716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8731" name="AutoShape 11"/>
          <p:cNvSpPr>
            <a:spLocks/>
          </p:cNvSpPr>
          <p:nvPr/>
        </p:nvSpPr>
        <p:spPr bwMode="auto">
          <a:xfrm>
            <a:off x="1572816" y="7893844"/>
            <a:ext cx="14513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Find a Vision</a:t>
            </a:r>
            <a:endParaRPr lang="en-US" sz="1800">
              <a:solidFill>
                <a:schemeClr val="bg1"/>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12271773" y="8636794"/>
            <a:ext cx="4460081" cy="1256110"/>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8733" name="AutoShape 13"/>
          <p:cNvSpPr>
            <a:spLocks/>
          </p:cNvSpPr>
          <p:nvPr/>
        </p:nvSpPr>
        <p:spPr bwMode="auto">
          <a:xfrm>
            <a:off x="13177838" y="8203406"/>
            <a:ext cx="22169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Complete a Mission</a:t>
            </a:r>
            <a:endParaRPr lang="en-US" sz="1800">
              <a:solidFill>
                <a:schemeClr val="bg1"/>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12225337" y="5306616"/>
            <a:ext cx="264329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Target to Success</a:t>
            </a:r>
            <a:endParaRPr lang="en-US" sz="1800" dirty="0">
              <a:solidFill>
                <a:schemeClr val="bg1"/>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10883503" y="5784057"/>
            <a:ext cx="5224463" cy="2108597"/>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8736" name="AutoShape 16"/>
          <p:cNvSpPr>
            <a:spLocks/>
          </p:cNvSpPr>
          <p:nvPr/>
        </p:nvSpPr>
        <p:spPr bwMode="auto">
          <a:xfrm>
            <a:off x="12259866" y="5980510"/>
            <a:ext cx="3852863"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213373" y="5622131"/>
            <a:ext cx="388739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3177838" y="8758238"/>
            <a:ext cx="355401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1572817" y="8551069"/>
            <a:ext cx="3554015"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10791826" y="9588103"/>
            <a:ext cx="575072" cy="327422"/>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8741" name="AutoShape 21"/>
          <p:cNvSpPr>
            <a:spLocks/>
          </p:cNvSpPr>
          <p:nvPr/>
        </p:nvSpPr>
        <p:spPr bwMode="auto">
          <a:xfrm>
            <a:off x="8855869" y="8541544"/>
            <a:ext cx="575072" cy="575072"/>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8742" name="AutoShape 22"/>
          <p:cNvSpPr>
            <a:spLocks/>
          </p:cNvSpPr>
          <p:nvPr/>
        </p:nvSpPr>
        <p:spPr bwMode="auto">
          <a:xfrm>
            <a:off x="6862763" y="9390460"/>
            <a:ext cx="603647" cy="485775"/>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58743" name="AutoShape 23"/>
          <p:cNvSpPr>
            <a:spLocks/>
          </p:cNvSpPr>
          <p:nvPr/>
        </p:nvSpPr>
        <p:spPr bwMode="auto">
          <a:xfrm>
            <a:off x="8829675" y="6393656"/>
            <a:ext cx="625079" cy="566738"/>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1500">
                <a:solidFill>
                  <a:schemeClr val="bg1"/>
                </a:solidFill>
              </a:rPr>
              <a:pPr algn="ctr" eaLnBrk="1">
                <a:lnSpc>
                  <a:spcPct val="100000"/>
                </a:lnSpc>
              </a:pPr>
              <a:t>152</a:t>
            </a:fld>
            <a:endParaRPr lang="en-US" sz="1800">
              <a:solidFill>
                <a:schemeClr val="bg1"/>
              </a:solidFill>
            </a:endParaRPr>
          </a:p>
        </p:txBody>
      </p:sp>
      <p:sp>
        <p:nvSpPr>
          <p:cNvPr id="159748" name="AutoShape 4"/>
          <p:cNvSpPr>
            <a:spLocks/>
          </p:cNvSpPr>
          <p:nvPr/>
        </p:nvSpPr>
        <p:spPr bwMode="auto">
          <a:xfrm>
            <a:off x="7135416" y="4901804"/>
            <a:ext cx="3333750" cy="2615803"/>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59749" name="AutoShape 5"/>
          <p:cNvSpPr>
            <a:spLocks/>
          </p:cNvSpPr>
          <p:nvPr/>
        </p:nvSpPr>
        <p:spPr bwMode="auto">
          <a:xfrm>
            <a:off x="6222207" y="7679531"/>
            <a:ext cx="5160169" cy="1301354"/>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59750" name="AutoShape 6"/>
          <p:cNvSpPr>
            <a:spLocks/>
          </p:cNvSpPr>
          <p:nvPr/>
        </p:nvSpPr>
        <p:spPr bwMode="auto">
          <a:xfrm>
            <a:off x="5269707" y="9135666"/>
            <a:ext cx="7065169" cy="1313259"/>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59751" name="AutoShape 7"/>
          <p:cNvSpPr>
            <a:spLocks/>
          </p:cNvSpPr>
          <p:nvPr/>
        </p:nvSpPr>
        <p:spPr bwMode="auto">
          <a:xfrm>
            <a:off x="5366147" y="7275910"/>
            <a:ext cx="1919288" cy="858440"/>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9752" name="AutoShape 8"/>
          <p:cNvSpPr>
            <a:spLocks/>
          </p:cNvSpPr>
          <p:nvPr/>
        </p:nvSpPr>
        <p:spPr bwMode="auto">
          <a:xfrm>
            <a:off x="9288066" y="5193506"/>
            <a:ext cx="2519363" cy="1058466"/>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9753" name="AutoShape 9"/>
          <p:cNvSpPr>
            <a:spLocks/>
          </p:cNvSpPr>
          <p:nvPr/>
        </p:nvSpPr>
        <p:spPr bwMode="auto">
          <a:xfrm>
            <a:off x="11455003" y="9033273"/>
            <a:ext cx="1413272" cy="553640"/>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59754" name="AutoShape 10"/>
          <p:cNvSpPr>
            <a:spLocks/>
          </p:cNvSpPr>
          <p:nvPr/>
        </p:nvSpPr>
        <p:spPr bwMode="auto">
          <a:xfrm>
            <a:off x="1147763" y="6369844"/>
            <a:ext cx="25157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Middle Level</a:t>
            </a:r>
            <a:endParaRPr lang="en-US" sz="1800">
              <a:solidFill>
                <a:schemeClr val="bg1"/>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147763" y="6822281"/>
            <a:ext cx="3887391"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12162235" y="4470797"/>
            <a:ext cx="223480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Top Level</a:t>
            </a:r>
            <a:endParaRPr lang="en-US" sz="1800">
              <a:solidFill>
                <a:schemeClr val="bg1"/>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12162235" y="4901804"/>
            <a:ext cx="388739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3139738" y="8471297"/>
            <a:ext cx="25157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Basic Level</a:t>
            </a:r>
            <a:endParaRPr lang="en-US" sz="1800">
              <a:solidFill>
                <a:schemeClr val="bg1"/>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3139738" y="8902304"/>
            <a:ext cx="3887391"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8070057" y="9429750"/>
            <a:ext cx="146446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Basic Level</a:t>
            </a:r>
            <a:endParaRPr lang="en-US" sz="1800">
              <a:solidFill>
                <a:schemeClr val="tx2"/>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7873604" y="9860756"/>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7989094" y="7929563"/>
            <a:ext cx="16263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Middle Level</a:t>
            </a:r>
            <a:endParaRPr lang="en-US" sz="1800">
              <a:solidFill>
                <a:schemeClr val="tx2"/>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7873604" y="8359379"/>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7874794" y="6409135"/>
            <a:ext cx="185618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Top Level</a:t>
            </a:r>
            <a:endParaRPr lang="en-US" sz="1800" dirty="0">
              <a:solidFill>
                <a:schemeClr val="tx2"/>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7873604" y="6838950"/>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1500">
                <a:solidFill>
                  <a:schemeClr val="bg1"/>
                </a:solidFill>
              </a:rPr>
              <a:pPr algn="ctr" eaLnBrk="1">
                <a:lnSpc>
                  <a:spcPct val="100000"/>
                </a:lnSpc>
              </a:pPr>
              <a:t>153</a:t>
            </a:fld>
            <a:endParaRPr lang="en-US" sz="1800">
              <a:solidFill>
                <a:schemeClr val="bg1"/>
              </a:solidFill>
            </a:endParaRPr>
          </a:p>
        </p:txBody>
      </p:sp>
      <p:sp>
        <p:nvSpPr>
          <p:cNvPr id="160772" name="AutoShape 4"/>
          <p:cNvSpPr>
            <a:spLocks/>
          </p:cNvSpPr>
          <p:nvPr/>
        </p:nvSpPr>
        <p:spPr bwMode="auto">
          <a:xfrm>
            <a:off x="3127773" y="4302919"/>
            <a:ext cx="1850231" cy="715566"/>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0773" name="AutoShape 5"/>
          <p:cNvSpPr>
            <a:spLocks/>
          </p:cNvSpPr>
          <p:nvPr/>
        </p:nvSpPr>
        <p:spPr bwMode="auto">
          <a:xfrm>
            <a:off x="4704160" y="4736307"/>
            <a:ext cx="1439465" cy="1432322"/>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0774" name="AutoShape 6"/>
          <p:cNvSpPr>
            <a:spLocks/>
          </p:cNvSpPr>
          <p:nvPr/>
        </p:nvSpPr>
        <p:spPr bwMode="auto">
          <a:xfrm>
            <a:off x="5837635" y="5869782"/>
            <a:ext cx="722709" cy="1860947"/>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0775" name="AutoShape 7"/>
          <p:cNvSpPr>
            <a:spLocks/>
          </p:cNvSpPr>
          <p:nvPr/>
        </p:nvSpPr>
        <p:spPr bwMode="auto">
          <a:xfrm>
            <a:off x="5737622" y="7403307"/>
            <a:ext cx="719138" cy="1856185"/>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0776" name="AutoShape 8"/>
          <p:cNvSpPr>
            <a:spLocks/>
          </p:cNvSpPr>
          <p:nvPr/>
        </p:nvSpPr>
        <p:spPr bwMode="auto">
          <a:xfrm>
            <a:off x="4604147" y="8970169"/>
            <a:ext cx="1446609" cy="1445419"/>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0777" name="AutoShape 9"/>
          <p:cNvSpPr>
            <a:spLocks/>
          </p:cNvSpPr>
          <p:nvPr/>
        </p:nvSpPr>
        <p:spPr bwMode="auto">
          <a:xfrm>
            <a:off x="3070622" y="10103644"/>
            <a:ext cx="1852613" cy="717947"/>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nvGrpSpPr>
          <p:cNvPr id="6" name="Group 5"/>
          <p:cNvGrpSpPr/>
          <p:nvPr/>
        </p:nvGrpSpPr>
        <p:grpSpPr>
          <a:xfrm>
            <a:off x="951310" y="5295900"/>
            <a:ext cx="4502944" cy="4521994"/>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60802" name="Line 34"/>
          <p:cNvSpPr>
            <a:spLocks noChangeShapeType="1"/>
          </p:cNvSpPr>
          <p:nvPr/>
        </p:nvSpPr>
        <p:spPr bwMode="auto">
          <a:xfrm>
            <a:off x="5556648" y="4701779"/>
            <a:ext cx="3596878"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6538912" y="6062663"/>
            <a:ext cx="2414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6919912" y="7552135"/>
            <a:ext cx="2033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5543550" y="10348913"/>
            <a:ext cx="35956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6538912" y="9034463"/>
            <a:ext cx="2414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0807" name="AutoShape 39"/>
          <p:cNvSpPr>
            <a:spLocks/>
          </p:cNvSpPr>
          <p:nvPr/>
        </p:nvSpPr>
        <p:spPr bwMode="auto">
          <a:xfrm>
            <a:off x="11239500" y="4302919"/>
            <a:ext cx="5637610"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8953501" y="4436269"/>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2011</a:t>
            </a:r>
            <a:endParaRPr lang="en-US" sz="1800">
              <a:solidFill>
                <a:schemeClr val="bg1"/>
              </a:solidFill>
              <a:latin typeface="Roboto" charset="0"/>
              <a:ea typeface="ＭＳ Ｐゴシック" charset="0"/>
              <a:cs typeface="Roboto" charset="0"/>
              <a:sym typeface="Roboto" charset="0"/>
            </a:endParaRPr>
          </a:p>
        </p:txBody>
      </p:sp>
      <p:sp>
        <p:nvSpPr>
          <p:cNvPr id="160809" name="AutoShape 41"/>
          <p:cNvSpPr>
            <a:spLocks/>
          </p:cNvSpPr>
          <p:nvPr/>
        </p:nvSpPr>
        <p:spPr bwMode="auto">
          <a:xfrm>
            <a:off x="11239500" y="5654279"/>
            <a:ext cx="563761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8953501" y="5803106"/>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2012</a:t>
            </a:r>
            <a:endParaRPr lang="en-US" sz="1800">
              <a:solidFill>
                <a:schemeClr val="bg1"/>
              </a:solidFill>
              <a:latin typeface="Roboto" charset="0"/>
              <a:ea typeface="ＭＳ Ｐゴシック" charset="0"/>
              <a:cs typeface="Roboto" charset="0"/>
              <a:sym typeface="Roboto" charset="0"/>
            </a:endParaRPr>
          </a:p>
        </p:txBody>
      </p:sp>
      <p:sp>
        <p:nvSpPr>
          <p:cNvPr id="160811" name="AutoShape 43"/>
          <p:cNvSpPr>
            <a:spLocks/>
          </p:cNvSpPr>
          <p:nvPr/>
        </p:nvSpPr>
        <p:spPr bwMode="auto">
          <a:xfrm>
            <a:off x="11239500" y="7155656"/>
            <a:ext cx="563761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8953501" y="7290197"/>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2013</a:t>
            </a:r>
            <a:endParaRPr lang="en-US" sz="1800">
              <a:solidFill>
                <a:schemeClr val="bg1"/>
              </a:solidFill>
              <a:latin typeface="Roboto" charset="0"/>
              <a:ea typeface="ＭＳ Ｐゴシック" charset="0"/>
              <a:cs typeface="Roboto" charset="0"/>
              <a:sym typeface="Roboto" charset="0"/>
            </a:endParaRPr>
          </a:p>
        </p:txBody>
      </p:sp>
      <p:sp>
        <p:nvSpPr>
          <p:cNvPr id="160813" name="AutoShape 45"/>
          <p:cNvSpPr>
            <a:spLocks/>
          </p:cNvSpPr>
          <p:nvPr/>
        </p:nvSpPr>
        <p:spPr bwMode="auto">
          <a:xfrm>
            <a:off x="11239500" y="8607029"/>
            <a:ext cx="5637610" cy="884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8953501" y="8740379"/>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2014</a:t>
            </a:r>
            <a:endParaRPr lang="en-US" sz="1800">
              <a:solidFill>
                <a:schemeClr val="bg1"/>
              </a:solidFill>
              <a:latin typeface="Roboto" charset="0"/>
              <a:ea typeface="ＭＳ Ｐゴシック" charset="0"/>
              <a:cs typeface="Roboto" charset="0"/>
              <a:sym typeface="Roboto" charset="0"/>
            </a:endParaRPr>
          </a:p>
        </p:txBody>
      </p:sp>
      <p:sp>
        <p:nvSpPr>
          <p:cNvPr id="160815" name="AutoShape 47"/>
          <p:cNvSpPr>
            <a:spLocks/>
          </p:cNvSpPr>
          <p:nvPr/>
        </p:nvSpPr>
        <p:spPr bwMode="auto">
          <a:xfrm>
            <a:off x="11239500" y="9953625"/>
            <a:ext cx="5637610"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8953501" y="10086975"/>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2015</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1500">
                <a:solidFill>
                  <a:schemeClr val="bg1"/>
                </a:solidFill>
              </a:rPr>
              <a:pPr algn="ctr" eaLnBrk="1">
                <a:lnSpc>
                  <a:spcPct val="100000"/>
                </a:lnSpc>
              </a:pPr>
              <a:t>154</a:t>
            </a:fld>
            <a:endParaRPr lang="en-US" sz="1800">
              <a:solidFill>
                <a:schemeClr val="bg1"/>
              </a:solidFill>
            </a:endParaRPr>
          </a:p>
        </p:txBody>
      </p:sp>
      <p:sp>
        <p:nvSpPr>
          <p:cNvPr id="161796" name="AutoShape 4"/>
          <p:cNvSpPr>
            <a:spLocks/>
          </p:cNvSpPr>
          <p:nvPr/>
        </p:nvSpPr>
        <p:spPr bwMode="auto">
          <a:xfrm>
            <a:off x="11137107" y="4479131"/>
            <a:ext cx="4212431" cy="6544866"/>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rgbClr val="DCDEE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1797" name="AutoShape 5"/>
          <p:cNvSpPr>
            <a:spLocks/>
          </p:cNvSpPr>
          <p:nvPr/>
        </p:nvSpPr>
        <p:spPr bwMode="auto">
          <a:xfrm>
            <a:off x="1358504" y="5624512"/>
            <a:ext cx="6296025" cy="1777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358504" y="7755731"/>
            <a:ext cx="6296025" cy="329804"/>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1799" name="AutoShape 7"/>
          <p:cNvSpPr>
            <a:spLocks/>
          </p:cNvSpPr>
          <p:nvPr/>
        </p:nvSpPr>
        <p:spPr bwMode="auto">
          <a:xfrm>
            <a:off x="1358504" y="8231981"/>
            <a:ext cx="5648325" cy="329804"/>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1800" name="AutoShape 8"/>
          <p:cNvSpPr>
            <a:spLocks/>
          </p:cNvSpPr>
          <p:nvPr/>
        </p:nvSpPr>
        <p:spPr bwMode="auto">
          <a:xfrm>
            <a:off x="1358503" y="8708231"/>
            <a:ext cx="3148013" cy="329804"/>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1801" name="AutoShape 9"/>
          <p:cNvSpPr>
            <a:spLocks/>
          </p:cNvSpPr>
          <p:nvPr/>
        </p:nvSpPr>
        <p:spPr bwMode="auto">
          <a:xfrm>
            <a:off x="1358504" y="9184481"/>
            <a:ext cx="2495550" cy="329804"/>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1802" name="AutoShape 10"/>
          <p:cNvSpPr>
            <a:spLocks/>
          </p:cNvSpPr>
          <p:nvPr/>
        </p:nvSpPr>
        <p:spPr bwMode="auto">
          <a:xfrm>
            <a:off x="7848601" y="7711679"/>
            <a:ext cx="632222" cy="382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dirty="0">
                <a:solidFill>
                  <a:schemeClr val="bg1"/>
                </a:solidFill>
                <a:latin typeface="Roboto" charset="0"/>
                <a:ea typeface="ＭＳ Ｐゴシック" charset="0"/>
                <a:cs typeface="Roboto" charset="0"/>
                <a:sym typeface="Roboto" charset="0"/>
              </a:rPr>
              <a:t>72%</a:t>
            </a:r>
            <a:endParaRPr lang="en-US" sz="1800" dirty="0">
              <a:solidFill>
                <a:schemeClr val="bg1"/>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7142560" y="8177213"/>
            <a:ext cx="633413"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32%</a:t>
            </a:r>
            <a:endParaRPr lang="en-US" sz="1800">
              <a:solidFill>
                <a:schemeClr val="bg1"/>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4632722" y="8682038"/>
            <a:ext cx="632222"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94%</a:t>
            </a:r>
            <a:endParaRPr lang="en-US" sz="1800">
              <a:solidFill>
                <a:schemeClr val="bg1"/>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3961210" y="9158288"/>
            <a:ext cx="632222"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55%</a:t>
            </a:r>
            <a:endParaRPr lang="en-US" sz="1800">
              <a:solidFill>
                <a:schemeClr val="bg1"/>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12445604" y="8311754"/>
            <a:ext cx="1027509" cy="1027509"/>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bg1"/>
              </a:solidFill>
            </a:endParaRPr>
          </a:p>
        </p:txBody>
      </p:sp>
      <p:sp>
        <p:nvSpPr>
          <p:cNvPr id="161807" name="AutoShape 15"/>
          <p:cNvSpPr>
            <a:spLocks/>
          </p:cNvSpPr>
          <p:nvPr/>
        </p:nvSpPr>
        <p:spPr bwMode="auto">
          <a:xfrm>
            <a:off x="13680282" y="7879557"/>
            <a:ext cx="651272" cy="651272"/>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bg1"/>
              </a:solidFill>
            </a:endParaRPr>
          </a:p>
        </p:txBody>
      </p:sp>
      <p:sp>
        <p:nvSpPr>
          <p:cNvPr id="161808" name="AutoShape 16"/>
          <p:cNvSpPr>
            <a:spLocks/>
          </p:cNvSpPr>
          <p:nvPr/>
        </p:nvSpPr>
        <p:spPr bwMode="auto">
          <a:xfrm>
            <a:off x="14407754" y="6455569"/>
            <a:ext cx="494109" cy="494110"/>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bg1"/>
              </a:solidFill>
            </a:endParaRPr>
          </a:p>
        </p:txBody>
      </p:sp>
      <p:sp>
        <p:nvSpPr>
          <p:cNvPr id="161809" name="AutoShape 17"/>
          <p:cNvSpPr>
            <a:spLocks/>
          </p:cNvSpPr>
          <p:nvPr/>
        </p:nvSpPr>
        <p:spPr bwMode="auto">
          <a:xfrm>
            <a:off x="11920538" y="5497117"/>
            <a:ext cx="1001316" cy="1001315"/>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bg1"/>
              </a:solidFill>
            </a:endParaRPr>
          </a:p>
        </p:txBody>
      </p:sp>
      <p:sp>
        <p:nvSpPr>
          <p:cNvPr id="161810" name="AutoShape 18"/>
          <p:cNvSpPr>
            <a:spLocks/>
          </p:cNvSpPr>
          <p:nvPr/>
        </p:nvSpPr>
        <p:spPr bwMode="auto">
          <a:xfrm>
            <a:off x="12258675" y="10106025"/>
            <a:ext cx="495300" cy="494110"/>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bg1"/>
              </a:solidFill>
            </a:endParaRPr>
          </a:p>
        </p:txBody>
      </p:sp>
      <p:sp>
        <p:nvSpPr>
          <p:cNvPr id="161811" name="AutoShape 19"/>
          <p:cNvSpPr>
            <a:spLocks/>
          </p:cNvSpPr>
          <p:nvPr/>
        </p:nvSpPr>
        <p:spPr bwMode="auto">
          <a:xfrm>
            <a:off x="9266635" y="6012656"/>
            <a:ext cx="3169444" cy="1029891"/>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1812" name="AutoShape 20"/>
          <p:cNvSpPr>
            <a:spLocks/>
          </p:cNvSpPr>
          <p:nvPr/>
        </p:nvSpPr>
        <p:spPr bwMode="auto">
          <a:xfrm>
            <a:off x="10072688" y="8815388"/>
            <a:ext cx="2902744" cy="1045369"/>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61813" name="Line 21"/>
          <p:cNvSpPr>
            <a:spLocks noChangeShapeType="1"/>
          </p:cNvSpPr>
          <p:nvPr/>
        </p:nvSpPr>
        <p:spPr bwMode="auto">
          <a:xfrm>
            <a:off x="12547998" y="10362010"/>
            <a:ext cx="200739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4006513" y="8204597"/>
            <a:ext cx="200739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4637544" y="4829175"/>
            <a:ext cx="2359819" cy="1875235"/>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61816" name="AutoShape 24"/>
          <p:cNvSpPr>
            <a:spLocks/>
          </p:cNvSpPr>
          <p:nvPr/>
        </p:nvSpPr>
        <p:spPr bwMode="auto">
          <a:xfrm>
            <a:off x="9476185" y="7055644"/>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9896475" y="6536532"/>
            <a:ext cx="658416"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10027444" y="9896476"/>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10447735" y="9377363"/>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3069491" y="10387013"/>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3489781" y="9867901"/>
            <a:ext cx="658416"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4599444" y="8272463"/>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15019735" y="7753351"/>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15511463" y="5022057"/>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15931754" y="4368404"/>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34%</a:t>
            </a:r>
            <a:endParaRPr lang="en-US" sz="1800">
              <a:solidFill>
                <a:schemeClr val="bg1"/>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358504" y="9673829"/>
            <a:ext cx="4211240" cy="329803"/>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61827" name="AutoShape 35"/>
          <p:cNvSpPr>
            <a:spLocks/>
          </p:cNvSpPr>
          <p:nvPr/>
        </p:nvSpPr>
        <p:spPr bwMode="auto">
          <a:xfrm>
            <a:off x="5695951" y="9647635"/>
            <a:ext cx="632222" cy="382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bg1"/>
                </a:solidFill>
                <a:latin typeface="Roboto" charset="0"/>
                <a:ea typeface="ＭＳ Ｐゴシック" charset="0"/>
                <a:cs typeface="Roboto" charset="0"/>
                <a:sym typeface="Roboto" charset="0"/>
              </a:rPr>
              <a:t>55%</a:t>
            </a:r>
            <a:endParaRPr lang="en-US" sz="1800">
              <a:solidFill>
                <a:schemeClr val="bg1"/>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347787" y="5241132"/>
            <a:ext cx="2863454"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Title Name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1387980154"/>
              </p:ext>
            </p:extLst>
          </p:nvPr>
        </p:nvGraphicFramePr>
        <p:xfrm>
          <a:off x="910268" y="4144902"/>
          <a:ext cx="1632099" cy="15951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2940696543"/>
              </p:ext>
            </p:extLst>
          </p:nvPr>
        </p:nvGraphicFramePr>
        <p:xfrm>
          <a:off x="904563" y="5957460"/>
          <a:ext cx="1632099" cy="15951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2507339025"/>
              </p:ext>
            </p:extLst>
          </p:nvPr>
        </p:nvGraphicFramePr>
        <p:xfrm>
          <a:off x="897732" y="7672019"/>
          <a:ext cx="1632099" cy="15951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1546854866"/>
              </p:ext>
            </p:extLst>
          </p:nvPr>
        </p:nvGraphicFramePr>
        <p:xfrm>
          <a:off x="914400" y="9416226"/>
          <a:ext cx="1632099" cy="1595102"/>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1500">
                <a:solidFill>
                  <a:schemeClr val="bg1"/>
                </a:solidFill>
              </a:rPr>
              <a:pPr algn="ctr" eaLnBrk="1">
                <a:lnSpc>
                  <a:spcPct val="100000"/>
                </a:lnSpc>
              </a:pPr>
              <a:t>155</a:t>
            </a:fld>
            <a:endParaRPr lang="en-US" sz="1800">
              <a:solidFill>
                <a:schemeClr val="bg1"/>
              </a:solidFill>
            </a:endParaRPr>
          </a:p>
        </p:txBody>
      </p:sp>
      <p:grpSp>
        <p:nvGrpSpPr>
          <p:cNvPr id="165890" name="Group 4"/>
          <p:cNvGrpSpPr>
            <a:grpSpLocks/>
          </p:cNvGrpSpPr>
          <p:nvPr/>
        </p:nvGrpSpPr>
        <p:grpSpPr bwMode="auto">
          <a:xfrm>
            <a:off x="9546431" y="4327922"/>
            <a:ext cx="7745016" cy="4766072"/>
            <a:chOff x="-1" y="0"/>
            <a:chExt cx="10327872" cy="6353827"/>
          </a:xfrm>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3">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lumMod val="75000"/>
                <a:alpha val="79999"/>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accent5">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lumMod val="75000"/>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162919" name="AutoShape 103"/>
          <p:cNvSpPr>
            <a:spLocks/>
          </p:cNvSpPr>
          <p:nvPr/>
        </p:nvSpPr>
        <p:spPr bwMode="auto">
          <a:xfrm>
            <a:off x="11154966" y="4480323"/>
            <a:ext cx="1502569" cy="850106"/>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2920" name="AutoShape 104"/>
          <p:cNvSpPr>
            <a:spLocks/>
          </p:cNvSpPr>
          <p:nvPr/>
        </p:nvSpPr>
        <p:spPr bwMode="auto">
          <a:xfrm>
            <a:off x="11460956" y="4550569"/>
            <a:ext cx="890588"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2.337</a:t>
            </a:r>
            <a:endParaRPr lang="en-US" sz="1800">
              <a:solidFill>
                <a:schemeClr val="tx2"/>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11756231" y="5180410"/>
            <a:ext cx="300038" cy="300038"/>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2922" name="AutoShape 106"/>
          <p:cNvSpPr>
            <a:spLocks/>
          </p:cNvSpPr>
          <p:nvPr/>
        </p:nvSpPr>
        <p:spPr bwMode="auto">
          <a:xfrm>
            <a:off x="10191750" y="6180535"/>
            <a:ext cx="1502569" cy="850106"/>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2923" name="AutoShape 107"/>
          <p:cNvSpPr>
            <a:spLocks/>
          </p:cNvSpPr>
          <p:nvPr/>
        </p:nvSpPr>
        <p:spPr bwMode="auto">
          <a:xfrm>
            <a:off x="10497741" y="6250781"/>
            <a:ext cx="890588"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1.293</a:t>
            </a:r>
            <a:endParaRPr lang="en-US" sz="1800">
              <a:solidFill>
                <a:schemeClr val="tx2"/>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10788253" y="6880622"/>
            <a:ext cx="298847" cy="298847"/>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2925" name="AutoShape 109"/>
          <p:cNvSpPr>
            <a:spLocks/>
          </p:cNvSpPr>
          <p:nvPr/>
        </p:nvSpPr>
        <p:spPr bwMode="auto">
          <a:xfrm>
            <a:off x="14779229" y="6605588"/>
            <a:ext cx="1502569" cy="848916"/>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2926" name="AutoShape 110"/>
          <p:cNvSpPr>
            <a:spLocks/>
          </p:cNvSpPr>
          <p:nvPr/>
        </p:nvSpPr>
        <p:spPr bwMode="auto">
          <a:xfrm>
            <a:off x="15085219" y="6675835"/>
            <a:ext cx="890588"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285</a:t>
            </a:r>
            <a:endParaRPr lang="en-US" sz="1800">
              <a:solidFill>
                <a:schemeClr val="tx2"/>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15380494" y="7305676"/>
            <a:ext cx="300038" cy="298847"/>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2928" name="AutoShape 112"/>
          <p:cNvSpPr>
            <a:spLocks/>
          </p:cNvSpPr>
          <p:nvPr/>
        </p:nvSpPr>
        <p:spPr bwMode="auto">
          <a:xfrm>
            <a:off x="12668250" y="5542360"/>
            <a:ext cx="1502569" cy="848915"/>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62929" name="AutoShape 113"/>
          <p:cNvSpPr>
            <a:spLocks/>
          </p:cNvSpPr>
          <p:nvPr/>
        </p:nvSpPr>
        <p:spPr bwMode="auto">
          <a:xfrm>
            <a:off x="12973050" y="5605463"/>
            <a:ext cx="891779"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dirty="0">
                <a:solidFill>
                  <a:schemeClr val="tx2"/>
                </a:solidFill>
                <a:latin typeface="Roboto" charset="0"/>
                <a:ea typeface="ＭＳ Ｐゴシック" charset="0"/>
                <a:cs typeface="Roboto" charset="0"/>
                <a:sym typeface="Roboto" charset="0"/>
              </a:rPr>
              <a:t>3.418</a:t>
            </a:r>
            <a:endParaRPr lang="en-US" sz="1800" dirty="0">
              <a:solidFill>
                <a:schemeClr val="tx2"/>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3269516" y="6242447"/>
            <a:ext cx="298847" cy="298847"/>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62939" name="AutoShape 123"/>
          <p:cNvSpPr>
            <a:spLocks/>
          </p:cNvSpPr>
          <p:nvPr/>
        </p:nvSpPr>
        <p:spPr bwMode="auto">
          <a:xfrm>
            <a:off x="9703594" y="9707166"/>
            <a:ext cx="7631906" cy="1160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3082529" y="10014348"/>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3082528" y="95142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Fourth</a:t>
            </a:r>
            <a:endParaRPr lang="en-US" sz="1800">
              <a:solidFill>
                <a:schemeClr val="bg1"/>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3082529" y="8301038"/>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3082528" y="7800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Third</a:t>
            </a:r>
            <a:endParaRPr lang="en-US" sz="1800">
              <a:solidFill>
                <a:schemeClr val="bg1"/>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3082529" y="6565106"/>
            <a:ext cx="4888706" cy="791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3082528" y="606504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Second</a:t>
            </a:r>
            <a:endParaRPr lang="en-US" sz="1800">
              <a:solidFill>
                <a:schemeClr val="bg1"/>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3082529" y="4818460"/>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3082528" y="4319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229916" y="4627960"/>
            <a:ext cx="890588"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dirty="0">
                <a:solidFill>
                  <a:schemeClr val="bg1"/>
                </a:solidFill>
                <a:latin typeface="Roboto" charset="0"/>
                <a:ea typeface="ＭＳ Ｐゴシック" charset="0"/>
                <a:cs typeface="Roboto" charset="0"/>
                <a:sym typeface="Roboto" charset="0"/>
              </a:rPr>
              <a:t>75%</a:t>
            </a:r>
            <a:endParaRPr lang="en-US" sz="1800" dirty="0">
              <a:solidFill>
                <a:schemeClr val="bg1"/>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229916" y="6444854"/>
            <a:ext cx="890588"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bg1"/>
                </a:solidFill>
                <a:latin typeface="Roboto" charset="0"/>
                <a:ea typeface="ＭＳ Ｐゴシック" charset="0"/>
                <a:cs typeface="Roboto" charset="0"/>
                <a:sym typeface="Roboto" charset="0"/>
              </a:rPr>
              <a:t>91%</a:t>
            </a:r>
            <a:endParaRPr lang="en-US" sz="1800">
              <a:solidFill>
                <a:schemeClr val="bg1"/>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226344" y="8117682"/>
            <a:ext cx="89773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bg1"/>
                </a:solidFill>
                <a:latin typeface="Roboto" charset="0"/>
                <a:ea typeface="ＭＳ Ｐゴシック" charset="0"/>
                <a:cs typeface="Roboto" charset="0"/>
                <a:sym typeface="Roboto" charset="0"/>
              </a:rPr>
              <a:t>36%</a:t>
            </a:r>
            <a:endParaRPr lang="en-US" sz="1800">
              <a:solidFill>
                <a:schemeClr val="bg1"/>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229916" y="9891712"/>
            <a:ext cx="890588"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bg1"/>
                </a:solidFill>
                <a:latin typeface="Roboto" charset="0"/>
                <a:ea typeface="ＭＳ Ｐゴシック" charset="0"/>
                <a:cs typeface="Roboto" charset="0"/>
                <a:sym typeface="Roboto" charset="0"/>
              </a:rPr>
              <a:t>87%</a:t>
            </a:r>
            <a:endParaRPr lang="en-US" sz="1800">
              <a:solidFill>
                <a:schemeClr val="bg1"/>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1500">
                <a:solidFill>
                  <a:schemeClr val="bg1"/>
                </a:solidFill>
              </a:rPr>
              <a:pPr algn="ctr" eaLnBrk="1">
                <a:lnSpc>
                  <a:spcPct val="100000"/>
                </a:lnSpc>
              </a:pPr>
              <a:t>156</a:t>
            </a:fld>
            <a:endParaRPr lang="en-US" sz="1800">
              <a:solidFill>
                <a:schemeClr val="bg1"/>
              </a:solidFill>
            </a:endParaRPr>
          </a:p>
        </p:txBody>
      </p:sp>
      <p:sp>
        <p:nvSpPr>
          <p:cNvPr id="163844" name="AutoShape 4"/>
          <p:cNvSpPr>
            <a:spLocks/>
          </p:cNvSpPr>
          <p:nvPr/>
        </p:nvSpPr>
        <p:spPr bwMode="auto">
          <a:xfrm>
            <a:off x="5775722" y="4332685"/>
            <a:ext cx="2608659" cy="2069306"/>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3845" name="AutoShape 5"/>
          <p:cNvSpPr>
            <a:spLocks/>
          </p:cNvSpPr>
          <p:nvPr/>
        </p:nvSpPr>
        <p:spPr bwMode="auto">
          <a:xfrm>
            <a:off x="1971675" y="4606529"/>
            <a:ext cx="1838325" cy="2021681"/>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3846" name="AutoShape 6"/>
          <p:cNvSpPr>
            <a:spLocks/>
          </p:cNvSpPr>
          <p:nvPr/>
        </p:nvSpPr>
        <p:spPr bwMode="auto">
          <a:xfrm>
            <a:off x="1372791" y="7389019"/>
            <a:ext cx="3295650"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AFRICA</a:t>
            </a:r>
            <a:endParaRPr lang="en-US" sz="1800">
              <a:solidFill>
                <a:schemeClr val="bg1"/>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354931"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gihold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siame</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354931" y="9620250"/>
            <a:ext cx="3330179" cy="22026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354932" y="9620250"/>
            <a:ext cx="2455069" cy="220266"/>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354931" y="10033398"/>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354932" y="10033398"/>
            <a:ext cx="1665685" cy="221456"/>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354931" y="10446544"/>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354932" y="10446544"/>
            <a:ext cx="2674144" cy="221456"/>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3618369" y="7389019"/>
            <a:ext cx="3295650"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AUSTRALIA</a:t>
            </a:r>
            <a:endParaRPr lang="en-US" sz="1800">
              <a:solidFill>
                <a:schemeClr val="bg1"/>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3601700"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3601700" y="9620250"/>
            <a:ext cx="3330179" cy="22026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3601700" y="9620250"/>
            <a:ext cx="1510904" cy="220266"/>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3601700" y="10033398"/>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3601700" y="10033398"/>
            <a:ext cx="2120504" cy="221456"/>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3601700" y="10446544"/>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3601700" y="10446544"/>
            <a:ext cx="2674144" cy="221456"/>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9558338" y="7389019"/>
            <a:ext cx="3296841"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AFRICA</a:t>
            </a:r>
            <a:endParaRPr lang="en-US" sz="1800">
              <a:solidFill>
                <a:schemeClr val="bg1"/>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9541669"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9541669" y="9620250"/>
            <a:ext cx="3330179" cy="22026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9541669" y="9620250"/>
            <a:ext cx="2120504" cy="220266"/>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9541669" y="10033398"/>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9541669" y="10033398"/>
            <a:ext cx="1435894" cy="221456"/>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9541669" y="10446544"/>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9541669" y="10446544"/>
            <a:ext cx="2674144" cy="221456"/>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5431631" y="7389019"/>
            <a:ext cx="3296841"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AFRICA</a:t>
            </a:r>
            <a:endParaRPr lang="en-US" sz="1800">
              <a:solidFill>
                <a:schemeClr val="bg1"/>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5414962"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5414962" y="9620250"/>
            <a:ext cx="3330179" cy="22026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5414963" y="9620250"/>
            <a:ext cx="2674144" cy="220266"/>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5414962" y="10033398"/>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5414963" y="10033398"/>
            <a:ext cx="2208610" cy="221456"/>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5414962" y="10446544"/>
            <a:ext cx="3330179" cy="221456"/>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5414963" y="10446544"/>
            <a:ext cx="2007394" cy="221456"/>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9727406" y="4479131"/>
            <a:ext cx="2301479" cy="2506266"/>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3879" name="AutoShape 39"/>
          <p:cNvSpPr>
            <a:spLocks/>
          </p:cNvSpPr>
          <p:nvPr/>
        </p:nvSpPr>
        <p:spPr bwMode="auto">
          <a:xfrm>
            <a:off x="13989844" y="4769644"/>
            <a:ext cx="2245519" cy="1857375"/>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1500">
                <a:solidFill>
                  <a:schemeClr val="bg1"/>
                </a:solidFill>
              </a:rPr>
              <a:pPr algn="ctr" eaLnBrk="1">
                <a:lnSpc>
                  <a:spcPct val="100000"/>
                </a:lnSpc>
              </a:pPr>
              <a:t>157</a:t>
            </a:fld>
            <a:endParaRPr lang="en-US" sz="1800">
              <a:solidFill>
                <a:schemeClr val="bg1"/>
              </a:solidFill>
            </a:endParaRPr>
          </a:p>
        </p:txBody>
      </p:sp>
      <p:sp>
        <p:nvSpPr>
          <p:cNvPr id="164868" name="AutoShape 4"/>
          <p:cNvSpPr>
            <a:spLocks/>
          </p:cNvSpPr>
          <p:nvPr/>
        </p:nvSpPr>
        <p:spPr bwMode="auto">
          <a:xfrm>
            <a:off x="2605088" y="4285060"/>
            <a:ext cx="4085035" cy="6471047"/>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bg1"/>
              </a:solidFill>
            </a:endParaRPr>
          </a:p>
        </p:txBody>
      </p:sp>
      <p:sp>
        <p:nvSpPr>
          <p:cNvPr id="164869" name="AutoShape 5"/>
          <p:cNvSpPr>
            <a:spLocks/>
          </p:cNvSpPr>
          <p:nvPr/>
        </p:nvSpPr>
        <p:spPr bwMode="auto">
          <a:xfrm>
            <a:off x="9144000" y="4939904"/>
            <a:ext cx="7028260" cy="23895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9144001" y="7622382"/>
            <a:ext cx="6128147" cy="511969"/>
          </a:xfrm>
          <a:prstGeom prst="roundRect">
            <a:avLst>
              <a:gd name="adj" fmla="val 2044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9144000" y="8318898"/>
            <a:ext cx="4657725" cy="511969"/>
          </a:xfrm>
          <a:prstGeom prst="roundRect">
            <a:avLst>
              <a:gd name="adj" fmla="val 2044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9144000" y="9015413"/>
            <a:ext cx="5732860" cy="511969"/>
          </a:xfrm>
          <a:prstGeom prst="roundRect">
            <a:avLst>
              <a:gd name="adj" fmla="val 2044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9144001" y="9711929"/>
            <a:ext cx="5175647" cy="511969"/>
          </a:xfrm>
          <a:prstGeom prst="roundRect">
            <a:avLst>
              <a:gd name="adj" fmla="val 2044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9144000" y="10408444"/>
            <a:ext cx="6867525" cy="511969"/>
          </a:xfrm>
          <a:prstGeom prst="roundRect">
            <a:avLst>
              <a:gd name="adj" fmla="val 20440"/>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9498806" y="7622382"/>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24%</a:t>
            </a:r>
            <a:endParaRPr lang="en-US" sz="1800">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9498806" y="8318898"/>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36%</a:t>
            </a:r>
            <a:endParaRPr lang="en-US" sz="1800">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9498806" y="9015413"/>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85%</a:t>
            </a:r>
            <a:endParaRPr lang="en-US" sz="1800">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9498806" y="9711929"/>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30%</a:t>
            </a:r>
            <a:endParaRPr lang="en-US" sz="1800">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9498806" y="10408444"/>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10271522" y="7737872"/>
            <a:ext cx="0" cy="28455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10663238" y="9078516"/>
            <a:ext cx="25788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randomised</a:t>
            </a:r>
            <a:endParaRPr lang="en-US" sz="1800">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10271522" y="8433197"/>
            <a:ext cx="0" cy="28455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10271522" y="9134475"/>
            <a:ext cx="0" cy="284560"/>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10271522" y="9816704"/>
            <a:ext cx="0" cy="28455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10271522" y="10512029"/>
            <a:ext cx="0" cy="284559"/>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10663238" y="8385573"/>
            <a:ext cx="19311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charset="0"/>
                <a:ea typeface="ＭＳ Ｐゴシック" charset="0"/>
                <a:cs typeface="Roboto" charset="0"/>
                <a:sym typeface="Roboto" charset="0"/>
              </a:rPr>
              <a:t>Lorem</a:t>
            </a:r>
            <a:r>
              <a:rPr lang="en-US" sz="1650" dirty="0">
                <a:solidFill>
                  <a:schemeClr val="bg1"/>
                </a:solidFill>
                <a:latin typeface="Roboto" charset="0"/>
                <a:ea typeface="ＭＳ Ｐゴシック" charset="0"/>
                <a:cs typeface="Roboto" charset="0"/>
                <a:sym typeface="Roboto" charset="0"/>
              </a:rPr>
              <a:t> </a:t>
            </a:r>
            <a:r>
              <a:rPr lang="en-US" sz="1650" dirty="0" err="1">
                <a:solidFill>
                  <a:schemeClr val="bg1"/>
                </a:solidFill>
                <a:latin typeface="Roboto" charset="0"/>
                <a:ea typeface="ＭＳ Ｐゴシック" charset="0"/>
                <a:cs typeface="Roboto" charset="0"/>
                <a:sym typeface="Roboto" charset="0"/>
              </a:rPr>
              <a:t>randomised</a:t>
            </a:r>
            <a:endParaRPr lang="en-US" sz="1800"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10663238" y="7691437"/>
            <a:ext cx="864394" cy="377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a:t>
            </a:r>
            <a:endParaRPr lang="en-US" sz="1800">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10663238" y="9769079"/>
            <a:ext cx="19311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randomised</a:t>
            </a:r>
            <a:endParaRPr lang="en-US" sz="1800">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10663238" y="10459641"/>
            <a:ext cx="25788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randomised</a:t>
            </a:r>
            <a:endParaRPr lang="en-US" sz="1800">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9142810" y="4368404"/>
            <a:ext cx="388024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Lorem ipsum dolor si amet</a:t>
            </a:r>
            <a:endParaRPr lang="en-US" sz="1800">
              <a:solidFill>
                <a:schemeClr val="bg1"/>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3281362" y="5237560"/>
            <a:ext cx="377429" cy="37742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4892" name="AutoShape 28"/>
          <p:cNvSpPr>
            <a:spLocks/>
          </p:cNvSpPr>
          <p:nvPr/>
        </p:nvSpPr>
        <p:spPr bwMode="auto">
          <a:xfrm>
            <a:off x="3469481" y="6246019"/>
            <a:ext cx="377429" cy="378619"/>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4893" name="AutoShape 29"/>
          <p:cNvSpPr>
            <a:spLocks/>
          </p:cNvSpPr>
          <p:nvPr/>
        </p:nvSpPr>
        <p:spPr bwMode="auto">
          <a:xfrm>
            <a:off x="5888831" y="6475810"/>
            <a:ext cx="377429" cy="37742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4894" name="AutoShape 30"/>
          <p:cNvSpPr>
            <a:spLocks/>
          </p:cNvSpPr>
          <p:nvPr/>
        </p:nvSpPr>
        <p:spPr bwMode="auto">
          <a:xfrm>
            <a:off x="3846910" y="8116491"/>
            <a:ext cx="378619" cy="377428"/>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4895" name="AutoShape 31"/>
          <p:cNvSpPr>
            <a:spLocks/>
          </p:cNvSpPr>
          <p:nvPr/>
        </p:nvSpPr>
        <p:spPr bwMode="auto">
          <a:xfrm>
            <a:off x="3281362" y="10079831"/>
            <a:ext cx="377429" cy="377429"/>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1500">
                <a:solidFill>
                  <a:schemeClr val="bg1"/>
                </a:solidFill>
              </a:rPr>
              <a:pPr algn="ctr" eaLnBrk="1">
                <a:lnSpc>
                  <a:spcPct val="100000"/>
                </a:lnSpc>
              </a:pPr>
              <a:t>158</a:t>
            </a:fld>
            <a:endParaRPr lang="en-US" sz="1800">
              <a:solidFill>
                <a:schemeClr val="bg1"/>
              </a:solidFill>
            </a:endParaRPr>
          </a:p>
        </p:txBody>
      </p:sp>
      <p:sp>
        <p:nvSpPr>
          <p:cNvPr id="165892" name="AutoShape 4"/>
          <p:cNvSpPr>
            <a:spLocks/>
          </p:cNvSpPr>
          <p:nvPr/>
        </p:nvSpPr>
        <p:spPr bwMode="auto">
          <a:xfrm>
            <a:off x="9647635" y="8487966"/>
            <a:ext cx="6692503" cy="1924050"/>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28575" tIns="28575" rIns="28575" bIns="28575" anchor="ctr"/>
          <a:lstStyle/>
          <a:p>
            <a:endParaRPr lang="id-ID" sz="1800">
              <a:solidFill>
                <a:schemeClr val="bg1"/>
              </a:solidFill>
            </a:endParaRPr>
          </a:p>
        </p:txBody>
      </p:sp>
      <p:sp>
        <p:nvSpPr>
          <p:cNvPr id="165893" name="AutoShape 5"/>
          <p:cNvSpPr>
            <a:spLocks/>
          </p:cNvSpPr>
          <p:nvPr/>
        </p:nvSpPr>
        <p:spPr bwMode="auto">
          <a:xfrm>
            <a:off x="10520363" y="4793457"/>
            <a:ext cx="6442472" cy="5328047"/>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65894" name="AutoShape 6"/>
          <p:cNvSpPr>
            <a:spLocks/>
          </p:cNvSpPr>
          <p:nvPr/>
        </p:nvSpPr>
        <p:spPr bwMode="auto">
          <a:xfrm>
            <a:off x="14293454" y="4793456"/>
            <a:ext cx="2669381" cy="3215879"/>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5895" name="AutoShape 7"/>
          <p:cNvSpPr>
            <a:spLocks/>
          </p:cNvSpPr>
          <p:nvPr/>
        </p:nvSpPr>
        <p:spPr bwMode="auto">
          <a:xfrm>
            <a:off x="12392025" y="4793457"/>
            <a:ext cx="2025254" cy="1837135"/>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5896" name="AutoShape 8"/>
          <p:cNvSpPr>
            <a:spLocks/>
          </p:cNvSpPr>
          <p:nvPr/>
        </p:nvSpPr>
        <p:spPr bwMode="auto">
          <a:xfrm>
            <a:off x="12384882" y="6338888"/>
            <a:ext cx="2597944" cy="2553891"/>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5897" name="AutoShape 9"/>
          <p:cNvSpPr>
            <a:spLocks/>
          </p:cNvSpPr>
          <p:nvPr/>
        </p:nvSpPr>
        <p:spPr bwMode="auto">
          <a:xfrm>
            <a:off x="10529888" y="5457825"/>
            <a:ext cx="2057400" cy="3418285"/>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5898" name="AutoShape 10"/>
          <p:cNvSpPr>
            <a:spLocks/>
          </p:cNvSpPr>
          <p:nvPr/>
        </p:nvSpPr>
        <p:spPr bwMode="auto">
          <a:xfrm>
            <a:off x="12662297" y="4261247"/>
            <a:ext cx="1484709" cy="1484709"/>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38100" tIns="38100" rIns="38100" bIns="38100" anchor="ctr"/>
          <a:lstStyle/>
          <a:p>
            <a:endParaRPr lang="id-ID" sz="1800">
              <a:solidFill>
                <a:schemeClr val="bg1"/>
              </a:solidFill>
            </a:endParaRPr>
          </a:p>
        </p:txBody>
      </p:sp>
      <p:sp>
        <p:nvSpPr>
          <p:cNvPr id="165899" name="AutoShape 11"/>
          <p:cNvSpPr>
            <a:spLocks/>
          </p:cNvSpPr>
          <p:nvPr/>
        </p:nvSpPr>
        <p:spPr bwMode="auto">
          <a:xfrm>
            <a:off x="15540037" y="5711429"/>
            <a:ext cx="1415654" cy="1416844"/>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38100" tIns="38100" rIns="38100" bIns="38100" anchor="ctr"/>
          <a:lstStyle/>
          <a:p>
            <a:endParaRPr lang="id-ID" sz="1800">
              <a:solidFill>
                <a:schemeClr val="bg1"/>
              </a:solidFill>
            </a:endParaRPr>
          </a:p>
        </p:txBody>
      </p:sp>
      <p:sp>
        <p:nvSpPr>
          <p:cNvPr id="165900" name="AutoShape 12"/>
          <p:cNvSpPr>
            <a:spLocks/>
          </p:cNvSpPr>
          <p:nvPr/>
        </p:nvSpPr>
        <p:spPr bwMode="auto">
          <a:xfrm>
            <a:off x="16079391" y="8328423"/>
            <a:ext cx="1247775" cy="1248965"/>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38100" tIns="38100" rIns="38100" bIns="38100" anchor="ctr"/>
          <a:lstStyle/>
          <a:p>
            <a:endParaRPr lang="id-ID" sz="1800">
              <a:solidFill>
                <a:schemeClr val="bg1"/>
              </a:solidFill>
            </a:endParaRPr>
          </a:p>
        </p:txBody>
      </p:sp>
      <p:sp>
        <p:nvSpPr>
          <p:cNvPr id="165901" name="AutoShape 13"/>
          <p:cNvSpPr>
            <a:spLocks/>
          </p:cNvSpPr>
          <p:nvPr/>
        </p:nvSpPr>
        <p:spPr bwMode="auto">
          <a:xfrm>
            <a:off x="12809935" y="7267575"/>
            <a:ext cx="1483519" cy="148351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38100" tIns="38100" rIns="38100" bIns="38100" anchor="ctr"/>
          <a:lstStyle/>
          <a:p>
            <a:endParaRPr lang="id-ID" sz="1800">
              <a:solidFill>
                <a:schemeClr val="bg1"/>
              </a:solidFill>
            </a:endParaRPr>
          </a:p>
        </p:txBody>
      </p:sp>
      <p:sp>
        <p:nvSpPr>
          <p:cNvPr id="165902" name="AutoShape 14"/>
          <p:cNvSpPr>
            <a:spLocks/>
          </p:cNvSpPr>
          <p:nvPr/>
        </p:nvSpPr>
        <p:spPr bwMode="auto">
          <a:xfrm>
            <a:off x="9922669" y="6266260"/>
            <a:ext cx="1483519" cy="148351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2">
              <a:alpha val="86273"/>
            </a:schemeClr>
          </a:solidFill>
          <a:ln>
            <a:noFill/>
          </a:ln>
          <a:effectLst/>
          <a:extLst/>
        </p:spPr>
        <p:txBody>
          <a:bodyPr lIns="38100" tIns="38100" rIns="38100" bIns="38100" anchor="ctr"/>
          <a:lstStyle/>
          <a:p>
            <a:endParaRPr lang="id-ID" sz="1800">
              <a:solidFill>
                <a:schemeClr val="bg1"/>
              </a:solidFill>
            </a:endParaRPr>
          </a:p>
        </p:txBody>
      </p:sp>
      <p:sp>
        <p:nvSpPr>
          <p:cNvPr id="165903" name="AutoShape 15"/>
          <p:cNvSpPr>
            <a:spLocks/>
          </p:cNvSpPr>
          <p:nvPr/>
        </p:nvSpPr>
        <p:spPr bwMode="auto">
          <a:xfrm>
            <a:off x="12812316" y="4780360"/>
            <a:ext cx="1216819"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3.641</a:t>
            </a:r>
            <a:endParaRPr lang="en-US" sz="1800">
              <a:solidFill>
                <a:schemeClr val="tx2"/>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15662673" y="6187679"/>
            <a:ext cx="121681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966</a:t>
            </a:r>
            <a:endParaRPr lang="en-US" sz="1800">
              <a:solidFill>
                <a:schemeClr val="tx2"/>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2994481" y="7791450"/>
            <a:ext cx="1215629"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2.335</a:t>
            </a:r>
            <a:endParaRPr lang="en-US" sz="1800">
              <a:solidFill>
                <a:schemeClr val="tx2"/>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10072687" y="6798469"/>
            <a:ext cx="121562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1.239</a:t>
            </a:r>
            <a:endParaRPr lang="en-US" sz="1800" dirty="0">
              <a:solidFill>
                <a:schemeClr val="tx2"/>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16111537" y="8752285"/>
            <a:ext cx="121562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264</a:t>
            </a:r>
            <a:endParaRPr lang="en-US" sz="1800">
              <a:solidFill>
                <a:schemeClr val="tx2"/>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5640475" y="7567613"/>
            <a:ext cx="2963465" cy="77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12.892</a:t>
            </a:r>
            <a:endParaRPr lang="en-US" sz="1800">
              <a:solidFill>
                <a:schemeClr val="bg1"/>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5655952" y="8921354"/>
            <a:ext cx="2947988" cy="1095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5640475" y="8440341"/>
            <a:ext cx="2032397"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Citizen Surveyed</a:t>
            </a:r>
            <a:endParaRPr lang="en-US" sz="1800">
              <a:solidFill>
                <a:schemeClr val="bg1"/>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952500" y="4599385"/>
            <a:ext cx="2863454"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Title Name</a:t>
            </a:r>
            <a:endParaRPr lang="en-US" sz="1800" dirty="0">
              <a:solidFill>
                <a:schemeClr val="bg1"/>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952500" y="5030391"/>
            <a:ext cx="7651440" cy="1538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coming out with a tour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1879739333"/>
              </p:ext>
            </p:extLst>
          </p:nvPr>
        </p:nvGraphicFramePr>
        <p:xfrm>
          <a:off x="972276" y="7227094"/>
          <a:ext cx="4246811" cy="2888456"/>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1500">
                <a:solidFill>
                  <a:schemeClr val="bg1"/>
                </a:solidFill>
              </a:rPr>
              <a:pPr algn="ctr" eaLnBrk="1">
                <a:lnSpc>
                  <a:spcPct val="100000"/>
                </a:lnSpc>
              </a:pPr>
              <a:t>159</a:t>
            </a:fld>
            <a:endParaRPr lang="en-US" sz="1800">
              <a:solidFill>
                <a:schemeClr val="bg1"/>
              </a:solidFill>
            </a:endParaRPr>
          </a:p>
        </p:txBody>
      </p:sp>
      <p:sp>
        <p:nvSpPr>
          <p:cNvPr id="166916" name="AutoShape 4"/>
          <p:cNvSpPr>
            <a:spLocks/>
          </p:cNvSpPr>
          <p:nvPr/>
        </p:nvSpPr>
        <p:spPr bwMode="auto">
          <a:xfrm>
            <a:off x="5316141" y="4587479"/>
            <a:ext cx="7541419" cy="6236494"/>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66917" name="AutoShape 5"/>
          <p:cNvSpPr>
            <a:spLocks/>
          </p:cNvSpPr>
          <p:nvPr/>
        </p:nvSpPr>
        <p:spPr bwMode="auto">
          <a:xfrm>
            <a:off x="9733360" y="4587479"/>
            <a:ext cx="3124200" cy="3763565"/>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6918" name="AutoShape 6"/>
          <p:cNvSpPr>
            <a:spLocks/>
          </p:cNvSpPr>
          <p:nvPr/>
        </p:nvSpPr>
        <p:spPr bwMode="auto">
          <a:xfrm>
            <a:off x="7506891" y="4587479"/>
            <a:ext cx="2370534" cy="2149078"/>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6919" name="AutoShape 7"/>
          <p:cNvSpPr>
            <a:spLocks/>
          </p:cNvSpPr>
          <p:nvPr/>
        </p:nvSpPr>
        <p:spPr bwMode="auto">
          <a:xfrm>
            <a:off x="7498557" y="6396038"/>
            <a:ext cx="3042047" cy="2989660"/>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6920" name="AutoShape 8"/>
          <p:cNvSpPr>
            <a:spLocks/>
          </p:cNvSpPr>
          <p:nvPr/>
        </p:nvSpPr>
        <p:spPr bwMode="auto">
          <a:xfrm>
            <a:off x="5317332" y="5364956"/>
            <a:ext cx="2407444" cy="4000500"/>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6921" name="AutoShape 9"/>
          <p:cNvSpPr>
            <a:spLocks/>
          </p:cNvSpPr>
          <p:nvPr/>
        </p:nvSpPr>
        <p:spPr bwMode="auto">
          <a:xfrm>
            <a:off x="6528198" y="739378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8747523" y="5510213"/>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11509773" y="7022306"/>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11509773" y="899398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8871348" y="7369969"/>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2305050" y="47791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951310" y="5266135"/>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2305050" y="7010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951310" y="7497366"/>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4462522" y="481726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4462523" y="5266135"/>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4462522" y="704850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4462523" y="7497366"/>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2305050" y="924044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951310" y="9727407"/>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4236244" y="4817269"/>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6937" name="AutoShape 25"/>
          <p:cNvSpPr>
            <a:spLocks/>
          </p:cNvSpPr>
          <p:nvPr/>
        </p:nvSpPr>
        <p:spPr bwMode="auto">
          <a:xfrm>
            <a:off x="4236244" y="7048500"/>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6938" name="AutoShape 26"/>
          <p:cNvSpPr>
            <a:spLocks/>
          </p:cNvSpPr>
          <p:nvPr/>
        </p:nvSpPr>
        <p:spPr bwMode="auto">
          <a:xfrm>
            <a:off x="4236244" y="9278541"/>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6939" name="AutoShape 27"/>
          <p:cNvSpPr>
            <a:spLocks/>
          </p:cNvSpPr>
          <p:nvPr/>
        </p:nvSpPr>
        <p:spPr bwMode="auto">
          <a:xfrm>
            <a:off x="13570744" y="4817269"/>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6940" name="AutoShape 28"/>
          <p:cNvSpPr>
            <a:spLocks/>
          </p:cNvSpPr>
          <p:nvPr/>
        </p:nvSpPr>
        <p:spPr bwMode="auto">
          <a:xfrm>
            <a:off x="13570744" y="7048500"/>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AutoShape 4"/>
          <p:cNvSpPr>
            <a:spLocks/>
          </p:cNvSpPr>
          <p:nvPr/>
        </p:nvSpPr>
        <p:spPr bwMode="auto">
          <a:xfrm>
            <a:off x="13419535" y="4014788"/>
            <a:ext cx="3930253"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485" name="AutoShape 5"/>
          <p:cNvSpPr>
            <a:spLocks/>
          </p:cNvSpPr>
          <p:nvPr/>
        </p:nvSpPr>
        <p:spPr bwMode="auto">
          <a:xfrm>
            <a:off x="9258300" y="4014788"/>
            <a:ext cx="3930254"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486" name="AutoShape 6"/>
          <p:cNvSpPr>
            <a:spLocks/>
          </p:cNvSpPr>
          <p:nvPr/>
        </p:nvSpPr>
        <p:spPr bwMode="auto">
          <a:xfrm>
            <a:off x="5098256" y="4014788"/>
            <a:ext cx="3930254"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487" name="AutoShape 7"/>
          <p:cNvSpPr>
            <a:spLocks/>
          </p:cNvSpPr>
          <p:nvPr/>
        </p:nvSpPr>
        <p:spPr bwMode="auto">
          <a:xfrm>
            <a:off x="937023" y="4014788"/>
            <a:ext cx="3930253"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11" name="Picture Placeholder 10"/>
          <p:cNvSpPr>
            <a:spLocks noGrp="1"/>
          </p:cNvSpPr>
          <p:nvPr>
            <p:ph type="pic" sz="quarter" idx="16"/>
          </p:nvPr>
        </p:nvSpPr>
        <p:spPr/>
      </p:sp>
      <p:sp>
        <p:nvSpPr>
          <p:cNvPr id="12" name="Picture Placeholder 11"/>
          <p:cNvSpPr>
            <a:spLocks noGrp="1"/>
          </p:cNvSpPr>
          <p:nvPr>
            <p:ph type="pic" sz="quarter" idx="17"/>
          </p:nvPr>
        </p:nvSpPr>
        <p:spPr/>
      </p:sp>
      <p:sp>
        <p:nvSpPr>
          <p:cNvPr id="3" name="Title 2"/>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20483"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1500">
                <a:solidFill>
                  <a:schemeClr val="bg1"/>
                </a:solidFill>
              </a:rPr>
              <a:pPr algn="ctr" eaLnBrk="1">
                <a:lnSpc>
                  <a:spcPct val="100000"/>
                </a:lnSpc>
              </a:pPr>
              <a:t>16</a:t>
            </a:fld>
            <a:endParaRPr lang="en-US" sz="1800" dirty="0">
              <a:solidFill>
                <a:schemeClr val="bg1"/>
              </a:solidFill>
            </a:endParaRPr>
          </a:p>
        </p:txBody>
      </p:sp>
      <p:sp>
        <p:nvSpPr>
          <p:cNvPr id="20492" name="AutoShape 12"/>
          <p:cNvSpPr>
            <a:spLocks/>
          </p:cNvSpPr>
          <p:nvPr/>
        </p:nvSpPr>
        <p:spPr bwMode="auto">
          <a:xfrm>
            <a:off x="937023" y="9164241"/>
            <a:ext cx="3930253"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20493" name="AutoShape 13"/>
          <p:cNvSpPr>
            <a:spLocks/>
          </p:cNvSpPr>
          <p:nvPr/>
        </p:nvSpPr>
        <p:spPr bwMode="auto">
          <a:xfrm>
            <a:off x="9540479"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494" name="AutoShape 14"/>
          <p:cNvSpPr>
            <a:spLocks/>
          </p:cNvSpPr>
          <p:nvPr/>
        </p:nvSpPr>
        <p:spPr bwMode="auto">
          <a:xfrm>
            <a:off x="9785747" y="4681537"/>
            <a:ext cx="365522" cy="366713"/>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495" name="AutoShape 15"/>
          <p:cNvSpPr>
            <a:spLocks/>
          </p:cNvSpPr>
          <p:nvPr/>
        </p:nvSpPr>
        <p:spPr bwMode="auto">
          <a:xfrm>
            <a:off x="13670756"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0496" name="AutoShape 16"/>
          <p:cNvSpPr>
            <a:spLocks/>
          </p:cNvSpPr>
          <p:nvPr/>
        </p:nvSpPr>
        <p:spPr bwMode="auto">
          <a:xfrm>
            <a:off x="13905310" y="4670823"/>
            <a:ext cx="388144" cy="388144"/>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497" name="AutoShape 17"/>
          <p:cNvSpPr>
            <a:spLocks/>
          </p:cNvSpPr>
          <p:nvPr/>
        </p:nvSpPr>
        <p:spPr bwMode="auto">
          <a:xfrm>
            <a:off x="5409010"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498" name="AutoShape 18"/>
          <p:cNvSpPr>
            <a:spLocks/>
          </p:cNvSpPr>
          <p:nvPr/>
        </p:nvSpPr>
        <p:spPr bwMode="auto">
          <a:xfrm>
            <a:off x="5666185" y="4687492"/>
            <a:ext cx="354806" cy="354806"/>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499" name="AutoShape 19"/>
          <p:cNvSpPr>
            <a:spLocks/>
          </p:cNvSpPr>
          <p:nvPr/>
        </p:nvSpPr>
        <p:spPr bwMode="auto">
          <a:xfrm>
            <a:off x="1278731"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500" name="AutoShape 20"/>
          <p:cNvSpPr>
            <a:spLocks/>
          </p:cNvSpPr>
          <p:nvPr/>
        </p:nvSpPr>
        <p:spPr bwMode="auto">
          <a:xfrm>
            <a:off x="1551385" y="4638675"/>
            <a:ext cx="311944" cy="452438"/>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501" name="AutoShape 21"/>
          <p:cNvSpPr>
            <a:spLocks/>
          </p:cNvSpPr>
          <p:nvPr/>
        </p:nvSpPr>
        <p:spPr bwMode="auto">
          <a:xfrm>
            <a:off x="5098256" y="9164241"/>
            <a:ext cx="3930254"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sz="1800">
              <a:solidFill>
                <a:schemeClr val="bg1"/>
              </a:solidFill>
            </a:endParaRPr>
          </a:p>
        </p:txBody>
      </p:sp>
      <p:sp>
        <p:nvSpPr>
          <p:cNvPr id="20502" name="AutoShape 22"/>
          <p:cNvSpPr>
            <a:spLocks/>
          </p:cNvSpPr>
          <p:nvPr/>
        </p:nvSpPr>
        <p:spPr bwMode="auto">
          <a:xfrm>
            <a:off x="9258300" y="9164241"/>
            <a:ext cx="3930254"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sz="1800">
              <a:solidFill>
                <a:schemeClr val="bg1"/>
              </a:solidFill>
            </a:endParaRPr>
          </a:p>
        </p:txBody>
      </p:sp>
      <p:sp>
        <p:nvSpPr>
          <p:cNvPr id="20503" name="AutoShape 23"/>
          <p:cNvSpPr>
            <a:spLocks/>
          </p:cNvSpPr>
          <p:nvPr/>
        </p:nvSpPr>
        <p:spPr bwMode="auto">
          <a:xfrm>
            <a:off x="13419535" y="9164241"/>
            <a:ext cx="3930253"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alpha val="80000"/>
            </a:schemeClr>
          </a:solidFill>
          <a:ln>
            <a:noFill/>
          </a:ln>
          <a:effectLst/>
          <a:extLst/>
        </p:spPr>
        <p:txBody>
          <a:bodyPr lIns="0" tIns="0" rIns="0" bIns="0" anchor="ctr"/>
          <a:lstStyle/>
          <a:p>
            <a:endParaRPr lang="id-ID" sz="1800">
              <a:solidFill>
                <a:schemeClr val="bg1"/>
              </a:solidFill>
            </a:endParaRPr>
          </a:p>
        </p:txBody>
      </p:sp>
      <p:sp>
        <p:nvSpPr>
          <p:cNvPr id="20504" name="AutoShape 24"/>
          <p:cNvSpPr>
            <a:spLocks/>
          </p:cNvSpPr>
          <p:nvPr/>
        </p:nvSpPr>
        <p:spPr bwMode="auto">
          <a:xfrm>
            <a:off x="2271713" y="4702969"/>
            <a:ext cx="4869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Idea</a:t>
            </a:r>
            <a:endParaRPr lang="en-US" sz="1800">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6424613" y="4702969"/>
            <a:ext cx="177879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Communication</a:t>
            </a:r>
            <a:endParaRPr lang="en-US" sz="1800"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10587037" y="4702969"/>
            <a:ext cx="77747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Design</a:t>
            </a:r>
            <a:endParaRPr lang="en-US" sz="1800">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4703028" y="4702969"/>
            <a:ext cx="9941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Planning</a:t>
            </a:r>
            <a:endParaRPr lang="en-US" sz="1800">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240632"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5401866"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9563100"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3724335"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1500">
                <a:solidFill>
                  <a:schemeClr val="bg1"/>
                </a:solidFill>
              </a:rPr>
              <a:pPr algn="ctr" eaLnBrk="1">
                <a:lnSpc>
                  <a:spcPct val="100000"/>
                </a:lnSpc>
              </a:pPr>
              <a:t>160</a:t>
            </a:fld>
            <a:endParaRPr lang="en-US" sz="1800">
              <a:solidFill>
                <a:schemeClr val="bg1"/>
              </a:solidFill>
            </a:endParaRPr>
          </a:p>
        </p:txBody>
      </p:sp>
      <p:grpSp>
        <p:nvGrpSpPr>
          <p:cNvPr id="171010" name="Group 4"/>
          <p:cNvGrpSpPr>
            <a:grpSpLocks/>
          </p:cNvGrpSpPr>
          <p:nvPr/>
        </p:nvGrpSpPr>
        <p:grpSpPr bwMode="auto">
          <a:xfrm>
            <a:off x="1200151" y="5023248"/>
            <a:ext cx="8271272" cy="5088731"/>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168039" name="AutoShape 103"/>
          <p:cNvSpPr>
            <a:spLocks/>
          </p:cNvSpPr>
          <p:nvPr/>
        </p:nvSpPr>
        <p:spPr bwMode="auto">
          <a:xfrm>
            <a:off x="11964591" y="431244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11964591" y="4683919"/>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11964591" y="6032897"/>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11964591" y="6404372"/>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11964591" y="779502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11964591" y="8166497"/>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11964591" y="95559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11964591" y="9927431"/>
            <a:ext cx="504586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10725150" y="4318397"/>
            <a:ext cx="629841" cy="62865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8048" name="AutoShape 112"/>
          <p:cNvSpPr>
            <a:spLocks/>
          </p:cNvSpPr>
          <p:nvPr/>
        </p:nvSpPr>
        <p:spPr bwMode="auto">
          <a:xfrm>
            <a:off x="10733485" y="6031706"/>
            <a:ext cx="629840" cy="629841"/>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8049" name="AutoShape 113"/>
          <p:cNvSpPr>
            <a:spLocks/>
          </p:cNvSpPr>
          <p:nvPr/>
        </p:nvSpPr>
        <p:spPr bwMode="auto">
          <a:xfrm>
            <a:off x="10725150" y="7793831"/>
            <a:ext cx="629841" cy="62865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8050" name="AutoShape 114"/>
          <p:cNvSpPr>
            <a:spLocks/>
          </p:cNvSpPr>
          <p:nvPr/>
        </p:nvSpPr>
        <p:spPr bwMode="auto">
          <a:xfrm>
            <a:off x="10725150" y="9554767"/>
            <a:ext cx="629841" cy="629840"/>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8051" name="AutoShape 115"/>
          <p:cNvSpPr>
            <a:spLocks/>
          </p:cNvSpPr>
          <p:nvPr/>
        </p:nvSpPr>
        <p:spPr bwMode="auto">
          <a:xfrm>
            <a:off x="3215879" y="6138863"/>
            <a:ext cx="1101328" cy="907256"/>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68052" name="AutoShape 116"/>
          <p:cNvSpPr>
            <a:spLocks/>
          </p:cNvSpPr>
          <p:nvPr/>
        </p:nvSpPr>
        <p:spPr bwMode="auto">
          <a:xfrm>
            <a:off x="2336006" y="7633097"/>
            <a:ext cx="1066800" cy="1247775"/>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68053" name="AutoShape 117"/>
          <p:cNvSpPr>
            <a:spLocks/>
          </p:cNvSpPr>
          <p:nvPr/>
        </p:nvSpPr>
        <p:spPr bwMode="auto">
          <a:xfrm>
            <a:off x="7141369" y="8101013"/>
            <a:ext cx="869156" cy="895350"/>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68054" name="AutoShape 118"/>
          <p:cNvSpPr>
            <a:spLocks/>
          </p:cNvSpPr>
          <p:nvPr/>
        </p:nvSpPr>
        <p:spPr bwMode="auto">
          <a:xfrm>
            <a:off x="4333875" y="7839076"/>
            <a:ext cx="1368029" cy="698897"/>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68055" name="AutoShape 119"/>
          <p:cNvSpPr>
            <a:spLocks/>
          </p:cNvSpPr>
          <p:nvPr/>
        </p:nvSpPr>
        <p:spPr bwMode="auto">
          <a:xfrm>
            <a:off x="3540919" y="5697141"/>
            <a:ext cx="626269" cy="989409"/>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56" name="AutoShape 120"/>
          <p:cNvSpPr>
            <a:spLocks/>
          </p:cNvSpPr>
          <p:nvPr/>
        </p:nvSpPr>
        <p:spPr bwMode="auto">
          <a:xfrm>
            <a:off x="2508648" y="7415213"/>
            <a:ext cx="626269" cy="989410"/>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57" name="AutoShape 121"/>
          <p:cNvSpPr>
            <a:spLocks/>
          </p:cNvSpPr>
          <p:nvPr/>
        </p:nvSpPr>
        <p:spPr bwMode="auto">
          <a:xfrm>
            <a:off x="4947048" y="7228285"/>
            <a:ext cx="625078" cy="99060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8058" name="AutoShape 122"/>
          <p:cNvSpPr>
            <a:spLocks/>
          </p:cNvSpPr>
          <p:nvPr/>
        </p:nvSpPr>
        <p:spPr bwMode="auto">
          <a:xfrm>
            <a:off x="7203282" y="7625954"/>
            <a:ext cx="626269" cy="989409"/>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1500">
                <a:solidFill>
                  <a:schemeClr val="bg1"/>
                </a:solidFill>
              </a:rPr>
              <a:pPr algn="ctr" eaLnBrk="1">
                <a:lnSpc>
                  <a:spcPct val="100000"/>
                </a:lnSpc>
              </a:pPr>
              <a:t>161</a:t>
            </a:fld>
            <a:endParaRPr lang="en-US" sz="1800">
              <a:solidFill>
                <a:schemeClr val="bg1"/>
              </a:solidFill>
            </a:endParaRPr>
          </a:p>
        </p:txBody>
      </p:sp>
      <p:sp>
        <p:nvSpPr>
          <p:cNvPr id="168964" name="AutoShape 4"/>
          <p:cNvSpPr>
            <a:spLocks/>
          </p:cNvSpPr>
          <p:nvPr/>
        </p:nvSpPr>
        <p:spPr bwMode="auto">
          <a:xfrm>
            <a:off x="1627585" y="3956448"/>
            <a:ext cx="15119747" cy="7441406"/>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bg1">
              <a:alpha val="11372"/>
            </a:schemeClr>
          </a:solidFill>
          <a:ln>
            <a:noFill/>
          </a:ln>
          <a:effectLst/>
          <a:extLst/>
        </p:spPr>
        <p:txBody>
          <a:bodyPr lIns="28575" tIns="28575" rIns="28575" bIns="28575" anchor="ctr"/>
          <a:lstStyle/>
          <a:p>
            <a:endParaRPr lang="id-ID" sz="1800">
              <a:solidFill>
                <a:schemeClr val="bg1"/>
              </a:solidFill>
            </a:endParaRPr>
          </a:p>
        </p:txBody>
      </p:sp>
      <p:sp>
        <p:nvSpPr>
          <p:cNvPr id="168965" name="AutoShape 5"/>
          <p:cNvSpPr>
            <a:spLocks/>
          </p:cNvSpPr>
          <p:nvPr/>
        </p:nvSpPr>
        <p:spPr bwMode="auto">
          <a:xfrm>
            <a:off x="7971235" y="508873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bg1"/>
              </a:solidFill>
            </a:endParaRPr>
          </a:p>
        </p:txBody>
      </p:sp>
      <p:sp>
        <p:nvSpPr>
          <p:cNvPr id="168966" name="AutoShape 6"/>
          <p:cNvSpPr>
            <a:spLocks/>
          </p:cNvSpPr>
          <p:nvPr/>
        </p:nvSpPr>
        <p:spPr bwMode="auto">
          <a:xfrm>
            <a:off x="8686800" y="756404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sz="1800">
              <a:solidFill>
                <a:schemeClr val="bg1"/>
              </a:solidFill>
            </a:endParaRPr>
          </a:p>
        </p:txBody>
      </p:sp>
      <p:sp>
        <p:nvSpPr>
          <p:cNvPr id="168967" name="AutoShape 7"/>
          <p:cNvSpPr>
            <a:spLocks/>
          </p:cNvSpPr>
          <p:nvPr/>
        </p:nvSpPr>
        <p:spPr bwMode="auto">
          <a:xfrm>
            <a:off x="13365957" y="8289132"/>
            <a:ext cx="1408510" cy="1408510"/>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sz="1800">
              <a:solidFill>
                <a:schemeClr val="bg1"/>
              </a:solidFill>
            </a:endParaRPr>
          </a:p>
        </p:txBody>
      </p:sp>
      <p:sp>
        <p:nvSpPr>
          <p:cNvPr id="168968" name="AutoShape 8"/>
          <p:cNvSpPr>
            <a:spLocks/>
          </p:cNvSpPr>
          <p:nvPr/>
        </p:nvSpPr>
        <p:spPr bwMode="auto">
          <a:xfrm>
            <a:off x="5686425" y="7843837"/>
            <a:ext cx="1739504" cy="1739504"/>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bg1"/>
              </a:solidFill>
            </a:endParaRPr>
          </a:p>
        </p:txBody>
      </p:sp>
      <p:sp>
        <p:nvSpPr>
          <p:cNvPr id="168969" name="AutoShape 9"/>
          <p:cNvSpPr>
            <a:spLocks/>
          </p:cNvSpPr>
          <p:nvPr/>
        </p:nvSpPr>
        <p:spPr bwMode="auto">
          <a:xfrm>
            <a:off x="2361010" y="4905375"/>
            <a:ext cx="2144315" cy="2144316"/>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bg1"/>
              </a:solidFill>
            </a:endParaRPr>
          </a:p>
        </p:txBody>
      </p:sp>
      <p:sp>
        <p:nvSpPr>
          <p:cNvPr id="168970" name="AutoShape 10"/>
          <p:cNvSpPr>
            <a:spLocks/>
          </p:cNvSpPr>
          <p:nvPr/>
        </p:nvSpPr>
        <p:spPr bwMode="auto">
          <a:xfrm>
            <a:off x="10887075" y="4926806"/>
            <a:ext cx="2465785" cy="2466975"/>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bg1"/>
              </a:solidFill>
            </a:endParaRPr>
          </a:p>
        </p:txBody>
      </p:sp>
      <p:sp>
        <p:nvSpPr>
          <p:cNvPr id="168971" name="AutoShape 11"/>
          <p:cNvSpPr>
            <a:spLocks/>
          </p:cNvSpPr>
          <p:nvPr/>
        </p:nvSpPr>
        <p:spPr bwMode="auto">
          <a:xfrm>
            <a:off x="2232422" y="7116366"/>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5353050" y="9705975"/>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8199835" y="9144000"/>
            <a:ext cx="2403872"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7490222" y="6632972"/>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10918031" y="7564041"/>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2868276" y="9705975"/>
            <a:ext cx="2403872"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11131154" y="5643563"/>
            <a:ext cx="1977628" cy="1213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84%</a:t>
            </a:r>
            <a:endParaRPr lang="en-US" sz="1800">
              <a:solidFill>
                <a:schemeClr val="bg1"/>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2446735" y="5478066"/>
            <a:ext cx="1976438" cy="1213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93%</a:t>
            </a:r>
            <a:endParaRPr lang="en-US" sz="1800" dirty="0">
              <a:solidFill>
                <a:schemeClr val="bg1"/>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5934075" y="8328423"/>
            <a:ext cx="1243013" cy="763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41%</a:t>
            </a:r>
            <a:endParaRPr lang="en-US" sz="1800">
              <a:solidFill>
                <a:schemeClr val="bg1"/>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8091488" y="5430441"/>
            <a:ext cx="1189435" cy="729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63%</a:t>
            </a:r>
            <a:endParaRPr lang="en-US" sz="1800">
              <a:solidFill>
                <a:schemeClr val="bg1"/>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3471923" y="8559404"/>
            <a:ext cx="1196578" cy="867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23%</a:t>
            </a:r>
            <a:endParaRPr lang="en-US" sz="1800">
              <a:solidFill>
                <a:schemeClr val="bg1"/>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8692754" y="7843838"/>
            <a:ext cx="141803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53%</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1500">
                <a:solidFill>
                  <a:schemeClr val="bg1"/>
                </a:solidFill>
              </a:rPr>
              <a:pPr algn="ctr" eaLnBrk="1">
                <a:lnSpc>
                  <a:spcPct val="100000"/>
                </a:lnSpc>
              </a:pPr>
              <a:t>162</a:t>
            </a:fld>
            <a:endParaRPr lang="en-US" sz="1800">
              <a:solidFill>
                <a:schemeClr val="bg1"/>
              </a:solidFill>
            </a:endParaRPr>
          </a:p>
        </p:txBody>
      </p:sp>
      <p:grpSp>
        <p:nvGrpSpPr>
          <p:cNvPr id="173058" name="Group 4"/>
          <p:cNvGrpSpPr>
            <a:grpSpLocks/>
          </p:cNvGrpSpPr>
          <p:nvPr/>
        </p:nvGrpSpPr>
        <p:grpSpPr bwMode="auto">
          <a:xfrm>
            <a:off x="5079207" y="4452938"/>
            <a:ext cx="8128397" cy="4496991"/>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173059" name="Group 10"/>
          <p:cNvGrpSpPr>
            <a:grpSpLocks/>
          </p:cNvGrpSpPr>
          <p:nvPr/>
        </p:nvGrpSpPr>
        <p:grpSpPr bwMode="auto">
          <a:xfrm>
            <a:off x="2893219" y="4369594"/>
            <a:ext cx="1551385" cy="1551385"/>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sp>
        <p:nvSpPr>
          <p:cNvPr id="169997" name="AutoShape 13"/>
          <p:cNvSpPr>
            <a:spLocks/>
          </p:cNvSpPr>
          <p:nvPr/>
        </p:nvSpPr>
        <p:spPr bwMode="auto">
          <a:xfrm>
            <a:off x="6615113" y="6256735"/>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9998" name="AutoShape 14"/>
          <p:cNvSpPr>
            <a:spLocks/>
          </p:cNvSpPr>
          <p:nvPr/>
        </p:nvSpPr>
        <p:spPr bwMode="auto">
          <a:xfrm>
            <a:off x="4483894" y="5022056"/>
            <a:ext cx="2197894" cy="1238250"/>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nvGrpSpPr>
          <p:cNvPr id="173062" name="Group 15"/>
          <p:cNvGrpSpPr>
            <a:grpSpLocks/>
          </p:cNvGrpSpPr>
          <p:nvPr/>
        </p:nvGrpSpPr>
        <p:grpSpPr bwMode="auto">
          <a:xfrm>
            <a:off x="13856494" y="4606529"/>
            <a:ext cx="1550194" cy="1550194"/>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sp>
        <p:nvSpPr>
          <p:cNvPr id="170002" name="AutoShape 18"/>
          <p:cNvSpPr>
            <a:spLocks/>
          </p:cNvSpPr>
          <p:nvPr/>
        </p:nvSpPr>
        <p:spPr bwMode="auto">
          <a:xfrm>
            <a:off x="12283679" y="7890273"/>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0003" name="AutoShape 19"/>
          <p:cNvSpPr>
            <a:spLocks/>
          </p:cNvSpPr>
          <p:nvPr/>
        </p:nvSpPr>
        <p:spPr bwMode="auto">
          <a:xfrm>
            <a:off x="12308681" y="5393531"/>
            <a:ext cx="1500188" cy="2496741"/>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70004" name="AutoShape 20"/>
          <p:cNvSpPr>
            <a:spLocks/>
          </p:cNvSpPr>
          <p:nvPr/>
        </p:nvSpPr>
        <p:spPr bwMode="auto">
          <a:xfrm>
            <a:off x="3438526" y="6361510"/>
            <a:ext cx="9274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Canada</a:t>
            </a:r>
            <a:endParaRPr lang="en-US" sz="1800">
              <a:solidFill>
                <a:schemeClr val="bg1"/>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493044" y="6848475"/>
            <a:ext cx="287297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3855304" y="6649641"/>
            <a:ext cx="100845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Australia</a:t>
            </a:r>
            <a:endParaRPr lang="en-US" sz="1800">
              <a:solidFill>
                <a:schemeClr val="bg1"/>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3855304" y="7098507"/>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5023248" y="9042798"/>
            <a:ext cx="1544240" cy="1544240"/>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sp>
        <p:nvSpPr>
          <p:cNvPr id="170011" name="AutoShape 27"/>
          <p:cNvSpPr>
            <a:spLocks/>
          </p:cNvSpPr>
          <p:nvPr/>
        </p:nvSpPr>
        <p:spPr bwMode="auto">
          <a:xfrm>
            <a:off x="7611667" y="7798594"/>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70012" name="AutoShape 28"/>
          <p:cNvSpPr>
            <a:spLocks/>
          </p:cNvSpPr>
          <p:nvPr/>
        </p:nvSpPr>
        <p:spPr bwMode="auto">
          <a:xfrm>
            <a:off x="5953126" y="7836694"/>
            <a:ext cx="1660922" cy="1173956"/>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nvGrpSpPr>
          <p:cNvPr id="173072" name="Group 29"/>
          <p:cNvGrpSpPr>
            <a:grpSpLocks/>
          </p:cNvGrpSpPr>
          <p:nvPr/>
        </p:nvGrpSpPr>
        <p:grpSpPr bwMode="auto">
          <a:xfrm>
            <a:off x="10267951" y="9042798"/>
            <a:ext cx="1537097" cy="1535906"/>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grpSp>
      <p:sp>
        <p:nvSpPr>
          <p:cNvPr id="170016" name="AutoShape 32"/>
          <p:cNvSpPr>
            <a:spLocks/>
          </p:cNvSpPr>
          <p:nvPr/>
        </p:nvSpPr>
        <p:spPr bwMode="auto">
          <a:xfrm>
            <a:off x="10676335" y="6165057"/>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70017" name="AutoShape 33"/>
          <p:cNvSpPr>
            <a:spLocks/>
          </p:cNvSpPr>
          <p:nvPr/>
        </p:nvSpPr>
        <p:spPr bwMode="auto">
          <a:xfrm>
            <a:off x="10476310" y="6341269"/>
            <a:ext cx="255984" cy="2717006"/>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170018" name="AutoShape 34"/>
          <p:cNvSpPr>
            <a:spLocks/>
          </p:cNvSpPr>
          <p:nvPr/>
        </p:nvSpPr>
        <p:spPr bwMode="auto">
          <a:xfrm>
            <a:off x="12467035" y="9098756"/>
            <a:ext cx="67032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Africa</a:t>
            </a:r>
            <a:endParaRPr lang="en-US" sz="1800">
              <a:solidFill>
                <a:schemeClr val="bg1"/>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12467035" y="9547622"/>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3501629" y="9172575"/>
            <a:ext cx="86439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Europe</a:t>
            </a:r>
            <a:endParaRPr lang="en-US" sz="1800">
              <a:solidFill>
                <a:schemeClr val="bg1"/>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493044" y="9659541"/>
            <a:ext cx="28729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1500">
                <a:solidFill>
                  <a:schemeClr val="bg1"/>
                </a:solidFill>
              </a:rPr>
              <a:pPr algn="ctr" eaLnBrk="1">
                <a:lnSpc>
                  <a:spcPct val="100000"/>
                </a:lnSpc>
              </a:pPr>
              <a:t>163</a:t>
            </a:fld>
            <a:endParaRPr lang="en-US" sz="1800">
              <a:solidFill>
                <a:schemeClr val="bg1"/>
              </a:solidFill>
            </a:endParaRPr>
          </a:p>
        </p:txBody>
      </p:sp>
      <p:grpSp>
        <p:nvGrpSpPr>
          <p:cNvPr id="174082" name="Group 4"/>
          <p:cNvGrpSpPr>
            <a:grpSpLocks/>
          </p:cNvGrpSpPr>
          <p:nvPr/>
        </p:nvGrpSpPr>
        <p:grpSpPr bwMode="auto">
          <a:xfrm>
            <a:off x="4218385" y="4262438"/>
            <a:ext cx="9732169" cy="5384006"/>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171018" name="AutoShape 10"/>
          <p:cNvSpPr>
            <a:spLocks/>
          </p:cNvSpPr>
          <p:nvPr/>
        </p:nvSpPr>
        <p:spPr bwMode="auto">
          <a:xfrm>
            <a:off x="5612607" y="5689997"/>
            <a:ext cx="213122" cy="21312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1019" name="AutoShape 11"/>
          <p:cNvSpPr>
            <a:spLocks/>
          </p:cNvSpPr>
          <p:nvPr/>
        </p:nvSpPr>
        <p:spPr bwMode="auto">
          <a:xfrm>
            <a:off x="6682978" y="620196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1020" name="AutoShape 12"/>
          <p:cNvSpPr>
            <a:spLocks/>
          </p:cNvSpPr>
          <p:nvPr/>
        </p:nvSpPr>
        <p:spPr bwMode="auto">
          <a:xfrm>
            <a:off x="7044928" y="7800976"/>
            <a:ext cx="213122" cy="213122"/>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1021" name="AutoShape 13"/>
          <p:cNvSpPr>
            <a:spLocks/>
          </p:cNvSpPr>
          <p:nvPr/>
        </p:nvSpPr>
        <p:spPr bwMode="auto">
          <a:xfrm>
            <a:off x="9382126" y="7333060"/>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1022" name="AutoShape 14"/>
          <p:cNvSpPr>
            <a:spLocks/>
          </p:cNvSpPr>
          <p:nvPr/>
        </p:nvSpPr>
        <p:spPr bwMode="auto">
          <a:xfrm>
            <a:off x="7662863" y="4633912"/>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1023" name="AutoShape 15"/>
          <p:cNvSpPr>
            <a:spLocks/>
          </p:cNvSpPr>
          <p:nvPr/>
        </p:nvSpPr>
        <p:spPr bwMode="auto">
          <a:xfrm>
            <a:off x="12065794" y="504110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1024" name="AutoShape 16"/>
          <p:cNvSpPr>
            <a:spLocks/>
          </p:cNvSpPr>
          <p:nvPr/>
        </p:nvSpPr>
        <p:spPr bwMode="auto">
          <a:xfrm>
            <a:off x="12759928" y="835580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1025" name="AutoShape 17"/>
          <p:cNvSpPr>
            <a:spLocks/>
          </p:cNvSpPr>
          <p:nvPr/>
        </p:nvSpPr>
        <p:spPr bwMode="auto">
          <a:xfrm>
            <a:off x="1204913" y="10123885"/>
            <a:ext cx="15876985"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241822" y="520303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27" name="AutoShape 19"/>
          <p:cNvSpPr>
            <a:spLocks/>
          </p:cNvSpPr>
          <p:nvPr/>
        </p:nvSpPr>
        <p:spPr bwMode="auto">
          <a:xfrm>
            <a:off x="1835944" y="5238750"/>
            <a:ext cx="8560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Jakarta</a:t>
            </a:r>
            <a:endParaRPr lang="en-US" sz="1800">
              <a:solidFill>
                <a:schemeClr val="bg1"/>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241822" y="6031706"/>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29" name="AutoShape 21"/>
          <p:cNvSpPr>
            <a:spLocks/>
          </p:cNvSpPr>
          <p:nvPr/>
        </p:nvSpPr>
        <p:spPr bwMode="auto">
          <a:xfrm>
            <a:off x="1835944" y="6067425"/>
            <a:ext cx="6131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Perth</a:t>
            </a:r>
            <a:endParaRPr lang="en-US" sz="1800">
              <a:solidFill>
                <a:schemeClr val="bg1"/>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241822" y="686038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31" name="AutoShape 23"/>
          <p:cNvSpPr>
            <a:spLocks/>
          </p:cNvSpPr>
          <p:nvPr/>
        </p:nvSpPr>
        <p:spPr bwMode="auto">
          <a:xfrm>
            <a:off x="1835944" y="6896100"/>
            <a:ext cx="78224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Florida</a:t>
            </a:r>
            <a:endParaRPr lang="en-US" sz="1800">
              <a:solidFill>
                <a:schemeClr val="bg1"/>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241822" y="7689056"/>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33" name="AutoShape 25"/>
          <p:cNvSpPr>
            <a:spLocks/>
          </p:cNvSpPr>
          <p:nvPr/>
        </p:nvSpPr>
        <p:spPr bwMode="auto">
          <a:xfrm>
            <a:off x="1835944" y="7724775"/>
            <a:ext cx="11989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Melbourne</a:t>
            </a:r>
            <a:endParaRPr lang="en-US" sz="1800">
              <a:solidFill>
                <a:schemeClr val="bg1"/>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241822" y="851773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35" name="AutoShape 27"/>
          <p:cNvSpPr>
            <a:spLocks/>
          </p:cNvSpPr>
          <p:nvPr/>
        </p:nvSpPr>
        <p:spPr bwMode="auto">
          <a:xfrm>
            <a:off x="1835944" y="8553450"/>
            <a:ext cx="10596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York</a:t>
            </a:r>
            <a:endParaRPr lang="en-US" sz="1800">
              <a:solidFill>
                <a:schemeClr val="bg1"/>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15272148" y="520303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37" name="AutoShape 29"/>
          <p:cNvSpPr>
            <a:spLocks/>
          </p:cNvSpPr>
          <p:nvPr/>
        </p:nvSpPr>
        <p:spPr bwMode="auto">
          <a:xfrm>
            <a:off x="15866269" y="5238750"/>
            <a:ext cx="8572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Jakarta</a:t>
            </a:r>
            <a:endParaRPr lang="en-US" sz="1800">
              <a:solidFill>
                <a:schemeClr val="bg1"/>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15272148" y="6031706"/>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39" name="AutoShape 31"/>
          <p:cNvSpPr>
            <a:spLocks/>
          </p:cNvSpPr>
          <p:nvPr/>
        </p:nvSpPr>
        <p:spPr bwMode="auto">
          <a:xfrm>
            <a:off x="15866269" y="6067425"/>
            <a:ext cx="61436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Perth</a:t>
            </a:r>
            <a:endParaRPr lang="en-US" sz="1800">
              <a:solidFill>
                <a:schemeClr val="bg1"/>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15272148" y="686038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41" name="AutoShape 33"/>
          <p:cNvSpPr>
            <a:spLocks/>
          </p:cNvSpPr>
          <p:nvPr/>
        </p:nvSpPr>
        <p:spPr bwMode="auto">
          <a:xfrm>
            <a:off x="15866269" y="6896100"/>
            <a:ext cx="7834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Florida</a:t>
            </a:r>
            <a:endParaRPr lang="en-US" sz="1800">
              <a:solidFill>
                <a:schemeClr val="bg1"/>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15272148" y="7689056"/>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43" name="AutoShape 35"/>
          <p:cNvSpPr>
            <a:spLocks/>
          </p:cNvSpPr>
          <p:nvPr/>
        </p:nvSpPr>
        <p:spPr bwMode="auto">
          <a:xfrm>
            <a:off x="15866269" y="7724775"/>
            <a:ext cx="12001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Melbourne</a:t>
            </a:r>
            <a:endParaRPr lang="en-US" sz="1800">
              <a:solidFill>
                <a:schemeClr val="bg1"/>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15272148" y="851773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1045" name="AutoShape 37"/>
          <p:cNvSpPr>
            <a:spLocks/>
          </p:cNvSpPr>
          <p:nvPr/>
        </p:nvSpPr>
        <p:spPr bwMode="auto">
          <a:xfrm>
            <a:off x="15866269" y="8553450"/>
            <a:ext cx="10608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York</a:t>
            </a:r>
            <a:endParaRPr lang="en-US" sz="1800">
              <a:solidFill>
                <a:schemeClr val="bg1"/>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6790135" y="6309123"/>
            <a:ext cx="2697956" cy="113109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7770019" y="4741069"/>
            <a:ext cx="1718072" cy="269914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9488091" y="5148262"/>
            <a:ext cx="2683669" cy="229195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9488091" y="7440216"/>
            <a:ext cx="3378994" cy="102274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6790135" y="6309122"/>
            <a:ext cx="360759" cy="159900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6790135" y="5148263"/>
            <a:ext cx="5381625" cy="11608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5718572" y="5797154"/>
            <a:ext cx="1432322" cy="211097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5718572" y="5797154"/>
            <a:ext cx="1071563" cy="51196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8118873" y="6051948"/>
            <a:ext cx="444103" cy="444103"/>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1055" name="AutoShape 47"/>
          <p:cNvSpPr>
            <a:spLocks/>
          </p:cNvSpPr>
          <p:nvPr/>
        </p:nvSpPr>
        <p:spPr bwMode="auto">
          <a:xfrm rot="1133740">
            <a:off x="8992791" y="4972050"/>
            <a:ext cx="445294" cy="445294"/>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1056" name="AutoShape 48"/>
          <p:cNvSpPr>
            <a:spLocks/>
          </p:cNvSpPr>
          <p:nvPr/>
        </p:nvSpPr>
        <p:spPr bwMode="auto">
          <a:xfrm rot="-5233627">
            <a:off x="11835408" y="7576542"/>
            <a:ext cx="444104" cy="445294"/>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1057" name="AutoShape 49"/>
          <p:cNvSpPr>
            <a:spLocks/>
          </p:cNvSpPr>
          <p:nvPr/>
        </p:nvSpPr>
        <p:spPr bwMode="auto">
          <a:xfrm rot="426024">
            <a:off x="10009585" y="5741194"/>
            <a:ext cx="445294" cy="444104"/>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5105" name="Group 1"/>
          <p:cNvGrpSpPr>
            <a:grpSpLocks/>
          </p:cNvGrpSpPr>
          <p:nvPr/>
        </p:nvGrpSpPr>
        <p:grpSpPr bwMode="auto">
          <a:xfrm>
            <a:off x="677467" y="2856310"/>
            <a:ext cx="9592865" cy="5307806"/>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172039" name="AutoShape 7"/>
          <p:cNvSpPr>
            <a:spLocks/>
          </p:cNvSpPr>
          <p:nvPr/>
        </p:nvSpPr>
        <p:spPr bwMode="auto">
          <a:xfrm>
            <a:off x="2051448" y="4263629"/>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2040" name="AutoShape 8"/>
          <p:cNvSpPr>
            <a:spLocks/>
          </p:cNvSpPr>
          <p:nvPr/>
        </p:nvSpPr>
        <p:spPr bwMode="auto">
          <a:xfrm>
            <a:off x="3106342" y="4769644"/>
            <a:ext cx="210740" cy="210741"/>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2041" name="AutoShape 9"/>
          <p:cNvSpPr>
            <a:spLocks/>
          </p:cNvSpPr>
          <p:nvPr/>
        </p:nvSpPr>
        <p:spPr bwMode="auto">
          <a:xfrm>
            <a:off x="3463529" y="6344842"/>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2042" name="AutoShape 10"/>
          <p:cNvSpPr>
            <a:spLocks/>
          </p:cNvSpPr>
          <p:nvPr/>
        </p:nvSpPr>
        <p:spPr bwMode="auto">
          <a:xfrm>
            <a:off x="5767388" y="5884069"/>
            <a:ext cx="210741" cy="210741"/>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2043" name="AutoShape 11"/>
          <p:cNvSpPr>
            <a:spLocks/>
          </p:cNvSpPr>
          <p:nvPr/>
        </p:nvSpPr>
        <p:spPr bwMode="auto">
          <a:xfrm>
            <a:off x="4073129" y="3223023"/>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2044" name="AutoShape 12"/>
          <p:cNvSpPr>
            <a:spLocks/>
          </p:cNvSpPr>
          <p:nvPr/>
        </p:nvSpPr>
        <p:spPr bwMode="auto">
          <a:xfrm>
            <a:off x="8411767" y="3624263"/>
            <a:ext cx="210740" cy="210741"/>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2045" name="AutoShape 13"/>
          <p:cNvSpPr>
            <a:spLocks/>
          </p:cNvSpPr>
          <p:nvPr/>
        </p:nvSpPr>
        <p:spPr bwMode="auto">
          <a:xfrm>
            <a:off x="9096375" y="6891338"/>
            <a:ext cx="210741" cy="210741"/>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cxnSp>
        <p:nvCxnSpPr>
          <p:cNvPr id="172046" name="AutoShape 14"/>
          <p:cNvCxnSpPr>
            <a:cxnSpLocks noChangeShapeType="1"/>
            <a:stCxn id="172040" idx="0"/>
            <a:endCxn id="172042" idx="0"/>
          </p:cNvCxnSpPr>
          <p:nvPr/>
        </p:nvCxnSpPr>
        <p:spPr bwMode="auto">
          <a:xfrm>
            <a:off x="3212307" y="4874419"/>
            <a:ext cx="2659856" cy="11144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4177904" y="3328988"/>
            <a:ext cx="1694259" cy="2659856"/>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5872163" y="3730229"/>
            <a:ext cx="2645569" cy="225861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5872162" y="5988844"/>
            <a:ext cx="3330179" cy="10084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3212307" y="4874419"/>
            <a:ext cx="355997" cy="157519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3212306" y="3730229"/>
            <a:ext cx="5305425" cy="114419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157413" y="4369594"/>
            <a:ext cx="1410891" cy="208002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157413" y="4369594"/>
            <a:ext cx="1054894" cy="504825"/>
          </a:xfrm>
          <a:prstGeom prst="straightConnector1">
            <a:avLst/>
          </a:prstGeom>
          <a:noFill/>
          <a:ln w="25400" cap="flat" cmpd="sng">
            <a:solidFill>
              <a:srgbClr val="DCDEE0"/>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4522589" y="4621412"/>
            <a:ext cx="438150" cy="436959"/>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2055" name="AutoShape 23"/>
          <p:cNvSpPr>
            <a:spLocks/>
          </p:cNvSpPr>
          <p:nvPr/>
        </p:nvSpPr>
        <p:spPr bwMode="auto">
          <a:xfrm rot="1133740">
            <a:off x="5384006" y="3556397"/>
            <a:ext cx="438150" cy="43815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2056" name="AutoShape 24"/>
          <p:cNvSpPr>
            <a:spLocks/>
          </p:cNvSpPr>
          <p:nvPr/>
        </p:nvSpPr>
        <p:spPr bwMode="auto">
          <a:xfrm rot="-5233627">
            <a:off x="8186142" y="6123980"/>
            <a:ext cx="436960" cy="438150"/>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2057" name="AutoShape 25"/>
          <p:cNvSpPr>
            <a:spLocks/>
          </p:cNvSpPr>
          <p:nvPr/>
        </p:nvSpPr>
        <p:spPr bwMode="auto">
          <a:xfrm rot="426024">
            <a:off x="6386513" y="4314825"/>
            <a:ext cx="438150" cy="43815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2141" name="AutoShape 109"/>
          <p:cNvSpPr>
            <a:spLocks/>
          </p:cNvSpPr>
          <p:nvPr/>
        </p:nvSpPr>
        <p:spPr bwMode="auto">
          <a:xfrm>
            <a:off x="11414522" y="3157538"/>
            <a:ext cx="5828109"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bg1"/>
                </a:solidFill>
              </a:rPr>
              <a:t>”</a:t>
            </a:r>
            <a:r>
              <a:rPr lang="en-US" altLang="ja-JP" sz="4725" dirty="0">
                <a:solidFill>
                  <a:schemeClr val="bg1"/>
                </a:solidFill>
              </a:rPr>
              <a:t>Human intelligence as you can find advertising agency.</a:t>
            </a:r>
            <a:r>
              <a:rPr lang="ja-JP" altLang="en-US" sz="4725" dirty="0">
                <a:solidFill>
                  <a:schemeClr val="bg1"/>
                </a:solidFill>
              </a:rPr>
              <a:t>”</a:t>
            </a:r>
            <a:endParaRPr lang="en-US" sz="1800" dirty="0">
              <a:solidFill>
                <a:schemeClr val="bg1"/>
              </a:solidFill>
            </a:endParaRPr>
          </a:p>
        </p:txBody>
      </p:sp>
      <p:sp>
        <p:nvSpPr>
          <p:cNvPr id="172142" name="AutoShape 110"/>
          <p:cNvSpPr>
            <a:spLocks/>
          </p:cNvSpPr>
          <p:nvPr/>
        </p:nvSpPr>
        <p:spPr bwMode="auto">
          <a:xfrm>
            <a:off x="11444288" y="5837635"/>
            <a:ext cx="5826919" cy="1768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81730981"/>
              </p:ext>
            </p:extLst>
          </p:nvPr>
        </p:nvGraphicFramePr>
        <p:xfrm>
          <a:off x="1043099" y="8964234"/>
          <a:ext cx="16199532" cy="2478528"/>
        </p:xfrm>
        <a:graphic>
          <a:graphicData uri="http://schemas.openxmlformats.org/drawingml/2006/table">
            <a:tbl>
              <a:tblPr firstRow="1" bandRow="1">
                <a:tableStyleId>{5C22544A-7EE6-4342-B048-85BDC9FD1C3A}</a:tableStyleId>
              </a:tblPr>
              <a:tblGrid>
                <a:gridCol w="2699922"/>
                <a:gridCol w="2699922"/>
                <a:gridCol w="2699922"/>
                <a:gridCol w="2699922"/>
                <a:gridCol w="2699922"/>
                <a:gridCol w="2699922"/>
              </a:tblGrid>
              <a:tr h="619632">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Address</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Address</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rPr>
                        <a:t>Address</a:t>
                      </a:r>
                      <a:endParaRPr lang="id-ID" sz="1800" dirty="0">
                        <a:solidFill>
                          <a:schemeClr val="tx2"/>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19632">
                <a:tc>
                  <a:txBody>
                    <a:bodyPr/>
                    <a:lstStyle/>
                    <a:p>
                      <a:pPr algn="ctr"/>
                      <a:r>
                        <a:rPr lang="id-ID" sz="1500" dirty="0" smtClean="0">
                          <a:solidFill>
                            <a:schemeClr val="bg1"/>
                          </a:solidFill>
                          <a:latin typeface="Roboto" panose="02000000000000000000" pitchFamily="2" charset="0"/>
                          <a:ea typeface="Roboto" panose="02000000000000000000" pitchFamily="2" charset="0"/>
                        </a:rPr>
                        <a:t>Cairo</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Mexico City</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Japan</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619632">
                <a:tc>
                  <a:txBody>
                    <a:bodyPr/>
                    <a:lstStyle/>
                    <a:p>
                      <a:pPr algn="ctr"/>
                      <a:r>
                        <a:rPr lang="id-ID" sz="1500" dirty="0" smtClean="0">
                          <a:solidFill>
                            <a:schemeClr val="bg1"/>
                          </a:solidFill>
                          <a:latin typeface="Roboto" panose="02000000000000000000" pitchFamily="2" charset="0"/>
                          <a:ea typeface="Roboto" panose="02000000000000000000" pitchFamily="2" charset="0"/>
                        </a:rPr>
                        <a:t>Jakarta</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Mumbai</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Seoul</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619632">
                <a:tc>
                  <a:txBody>
                    <a:bodyPr/>
                    <a:lstStyle/>
                    <a:p>
                      <a:pPr algn="ctr"/>
                      <a:r>
                        <a:rPr lang="id-ID" sz="1500" dirty="0" smtClean="0">
                          <a:solidFill>
                            <a:schemeClr val="bg1"/>
                          </a:solidFill>
                          <a:latin typeface="Roboto" panose="02000000000000000000" pitchFamily="2" charset="0"/>
                          <a:ea typeface="Roboto" panose="02000000000000000000" pitchFamily="2" charset="0"/>
                        </a:rPr>
                        <a:t>London</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New York</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123 Anywhere</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bg1"/>
                          </a:solidFill>
                          <a:latin typeface="Roboto" panose="02000000000000000000" pitchFamily="2" charset="0"/>
                          <a:ea typeface="Roboto" panose="02000000000000000000" pitchFamily="2" charset="0"/>
                        </a:rPr>
                        <a:t>Tokyo</a:t>
                      </a:r>
                      <a:endParaRPr lang="id-ID" sz="1500" dirty="0">
                        <a:solidFill>
                          <a:schemeClr val="bg1"/>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bg1"/>
                          </a:solidFill>
                          <a:latin typeface="Roboto" panose="02000000000000000000" pitchFamily="2" charset="0"/>
                          <a:ea typeface="Roboto" panose="02000000000000000000" pitchFamily="2" charset="0"/>
                        </a:rPr>
                        <a:t>123 Anywhere</a:t>
                      </a:r>
                    </a:p>
                  </a:txBody>
                  <a:tcPr marL="68580" marR="68580" marT="34290" marB="34290" anchor="ctr">
                    <a:lnT w="12700" cap="flat" cmpd="sng" algn="ctr">
                      <a:solidFill>
                        <a:schemeClr val="bg1"/>
                      </a:solidFill>
                      <a:prstDash val="solid"/>
                      <a:round/>
                      <a:headEnd type="none" w="med" len="med"/>
                      <a:tailEnd type="none" w="med" len="med"/>
                    </a:lnT>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1500">
                <a:solidFill>
                  <a:schemeClr val="bg1"/>
                </a:solidFill>
              </a:rPr>
              <a:pPr algn="ctr" eaLnBrk="1">
                <a:lnSpc>
                  <a:spcPct val="100000"/>
                </a:lnSpc>
              </a:pPr>
              <a:t>165</a:t>
            </a:fld>
            <a:endParaRPr lang="en-US" sz="1800">
              <a:solidFill>
                <a:schemeClr val="bg1"/>
              </a:solidFill>
            </a:endParaRPr>
          </a:p>
        </p:txBody>
      </p:sp>
      <p:sp>
        <p:nvSpPr>
          <p:cNvPr id="173060" name="AutoShape 4"/>
          <p:cNvSpPr>
            <a:spLocks/>
          </p:cNvSpPr>
          <p:nvPr/>
        </p:nvSpPr>
        <p:spPr bwMode="auto">
          <a:xfrm>
            <a:off x="4667250" y="4886326"/>
            <a:ext cx="5932885" cy="3718322"/>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61" name="AutoShape 5"/>
          <p:cNvSpPr>
            <a:spLocks/>
          </p:cNvSpPr>
          <p:nvPr/>
        </p:nvSpPr>
        <p:spPr bwMode="auto">
          <a:xfrm>
            <a:off x="620316" y="4568429"/>
            <a:ext cx="5266134" cy="5732859"/>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62" name="AutoShape 6"/>
          <p:cNvSpPr>
            <a:spLocks/>
          </p:cNvSpPr>
          <p:nvPr/>
        </p:nvSpPr>
        <p:spPr bwMode="auto">
          <a:xfrm>
            <a:off x="8882063" y="8623697"/>
            <a:ext cx="1298972" cy="1075134"/>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73063" name="AutoShape 7"/>
          <p:cNvSpPr>
            <a:spLocks/>
          </p:cNvSpPr>
          <p:nvPr/>
        </p:nvSpPr>
        <p:spPr bwMode="auto">
          <a:xfrm>
            <a:off x="4429125" y="6794897"/>
            <a:ext cx="2152650" cy="2366963"/>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73064" name="AutoShape 8"/>
          <p:cNvSpPr>
            <a:spLocks/>
          </p:cNvSpPr>
          <p:nvPr/>
        </p:nvSpPr>
        <p:spPr bwMode="auto">
          <a:xfrm>
            <a:off x="12113419" y="4435079"/>
            <a:ext cx="265033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12113419" y="7845029"/>
            <a:ext cx="265033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12113419" y="5913835"/>
            <a:ext cx="4572000" cy="15537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12113419"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68" name="AutoShape 12"/>
          <p:cNvSpPr>
            <a:spLocks/>
          </p:cNvSpPr>
          <p:nvPr/>
        </p:nvSpPr>
        <p:spPr bwMode="auto">
          <a:xfrm>
            <a:off x="12553950"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69" name="AutoShape 13"/>
          <p:cNvSpPr>
            <a:spLocks/>
          </p:cNvSpPr>
          <p:nvPr/>
        </p:nvSpPr>
        <p:spPr bwMode="auto">
          <a:xfrm>
            <a:off x="12995673"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0" name="AutoShape 14"/>
          <p:cNvSpPr>
            <a:spLocks/>
          </p:cNvSpPr>
          <p:nvPr/>
        </p:nvSpPr>
        <p:spPr bwMode="auto">
          <a:xfrm>
            <a:off x="13437394"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1" name="AutoShape 15"/>
          <p:cNvSpPr>
            <a:spLocks/>
          </p:cNvSpPr>
          <p:nvPr/>
        </p:nvSpPr>
        <p:spPr bwMode="auto">
          <a:xfrm>
            <a:off x="13879116"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2" name="AutoShape 16"/>
          <p:cNvSpPr>
            <a:spLocks/>
          </p:cNvSpPr>
          <p:nvPr/>
        </p:nvSpPr>
        <p:spPr bwMode="auto">
          <a:xfrm>
            <a:off x="14319648"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3" name="AutoShape 17"/>
          <p:cNvSpPr>
            <a:spLocks/>
          </p:cNvSpPr>
          <p:nvPr/>
        </p:nvSpPr>
        <p:spPr bwMode="auto">
          <a:xfrm>
            <a:off x="14774466"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4" name="AutoShape 18"/>
          <p:cNvSpPr>
            <a:spLocks/>
          </p:cNvSpPr>
          <p:nvPr/>
        </p:nvSpPr>
        <p:spPr bwMode="auto">
          <a:xfrm>
            <a:off x="15216187"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3075" name="AutoShape 19"/>
          <p:cNvSpPr>
            <a:spLocks/>
          </p:cNvSpPr>
          <p:nvPr/>
        </p:nvSpPr>
        <p:spPr bwMode="auto">
          <a:xfrm>
            <a:off x="15657910"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73076" name="AutoShape 20"/>
          <p:cNvSpPr>
            <a:spLocks/>
          </p:cNvSpPr>
          <p:nvPr/>
        </p:nvSpPr>
        <p:spPr bwMode="auto">
          <a:xfrm>
            <a:off x="16085344"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73077" name="AutoShape 21"/>
          <p:cNvSpPr>
            <a:spLocks/>
          </p:cNvSpPr>
          <p:nvPr/>
        </p:nvSpPr>
        <p:spPr bwMode="auto">
          <a:xfrm>
            <a:off x="121134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78" name="AutoShape 22"/>
          <p:cNvSpPr>
            <a:spLocks/>
          </p:cNvSpPr>
          <p:nvPr/>
        </p:nvSpPr>
        <p:spPr bwMode="auto">
          <a:xfrm>
            <a:off x="1255752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79" name="AutoShape 23"/>
          <p:cNvSpPr>
            <a:spLocks/>
          </p:cNvSpPr>
          <p:nvPr/>
        </p:nvSpPr>
        <p:spPr bwMode="auto">
          <a:xfrm>
            <a:off x="13001626" y="8514160"/>
            <a:ext cx="336947" cy="62507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80" name="AutoShape 24"/>
          <p:cNvSpPr>
            <a:spLocks/>
          </p:cNvSpPr>
          <p:nvPr/>
        </p:nvSpPr>
        <p:spPr bwMode="auto">
          <a:xfrm>
            <a:off x="134469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81" name="AutoShape 25"/>
          <p:cNvSpPr>
            <a:spLocks/>
          </p:cNvSpPr>
          <p:nvPr/>
        </p:nvSpPr>
        <p:spPr bwMode="auto">
          <a:xfrm>
            <a:off x="1389102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82" name="AutoShape 26"/>
          <p:cNvSpPr>
            <a:spLocks/>
          </p:cNvSpPr>
          <p:nvPr/>
        </p:nvSpPr>
        <p:spPr bwMode="auto">
          <a:xfrm>
            <a:off x="14335126" y="8514160"/>
            <a:ext cx="336947" cy="62507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83" name="AutoShape 27"/>
          <p:cNvSpPr>
            <a:spLocks/>
          </p:cNvSpPr>
          <p:nvPr/>
        </p:nvSpPr>
        <p:spPr bwMode="auto">
          <a:xfrm>
            <a:off x="147804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3084" name="AutoShape 28"/>
          <p:cNvSpPr>
            <a:spLocks/>
          </p:cNvSpPr>
          <p:nvPr/>
        </p:nvSpPr>
        <p:spPr bwMode="auto">
          <a:xfrm>
            <a:off x="15231667"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bg1"/>
              </a:solidFill>
            </a:endParaRPr>
          </a:p>
        </p:txBody>
      </p:sp>
      <p:sp>
        <p:nvSpPr>
          <p:cNvPr id="173085" name="AutoShape 29"/>
          <p:cNvSpPr>
            <a:spLocks/>
          </p:cNvSpPr>
          <p:nvPr/>
        </p:nvSpPr>
        <p:spPr bwMode="auto">
          <a:xfrm>
            <a:off x="1567576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bg1"/>
              </a:solidFill>
            </a:endParaRPr>
          </a:p>
        </p:txBody>
      </p:sp>
      <p:sp>
        <p:nvSpPr>
          <p:cNvPr id="173086" name="AutoShape 30"/>
          <p:cNvSpPr>
            <a:spLocks/>
          </p:cNvSpPr>
          <p:nvPr/>
        </p:nvSpPr>
        <p:spPr bwMode="auto">
          <a:xfrm>
            <a:off x="1612106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bg1"/>
              </a:solidFill>
            </a:endParaRPr>
          </a:p>
        </p:txBody>
      </p:sp>
      <p:sp>
        <p:nvSpPr>
          <p:cNvPr id="173087" name="AutoShape 31"/>
          <p:cNvSpPr>
            <a:spLocks/>
          </p:cNvSpPr>
          <p:nvPr/>
        </p:nvSpPr>
        <p:spPr bwMode="auto">
          <a:xfrm>
            <a:off x="12113419" y="9285685"/>
            <a:ext cx="4572000" cy="15537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1500">
                <a:solidFill>
                  <a:schemeClr val="bg1"/>
                </a:solidFill>
              </a:rPr>
              <a:pPr algn="ctr" eaLnBrk="1">
                <a:lnSpc>
                  <a:spcPct val="100000"/>
                </a:lnSpc>
              </a:pPr>
              <a:t>166</a:t>
            </a:fld>
            <a:endParaRPr lang="en-US" sz="1800">
              <a:solidFill>
                <a:schemeClr val="bg1"/>
              </a:solidFill>
            </a:endParaRPr>
          </a:p>
        </p:txBody>
      </p:sp>
      <p:sp>
        <p:nvSpPr>
          <p:cNvPr id="174084" name="AutoShape 4"/>
          <p:cNvSpPr>
            <a:spLocks/>
          </p:cNvSpPr>
          <p:nvPr/>
        </p:nvSpPr>
        <p:spPr bwMode="auto">
          <a:xfrm>
            <a:off x="1098948" y="7986713"/>
            <a:ext cx="2301478" cy="2505075"/>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sz="1800">
              <a:solidFill>
                <a:schemeClr val="bg1"/>
              </a:solidFill>
            </a:endParaRPr>
          </a:p>
        </p:txBody>
      </p:sp>
      <p:sp>
        <p:nvSpPr>
          <p:cNvPr id="174085" name="AutoShape 5"/>
          <p:cNvSpPr>
            <a:spLocks/>
          </p:cNvSpPr>
          <p:nvPr/>
        </p:nvSpPr>
        <p:spPr bwMode="auto">
          <a:xfrm>
            <a:off x="9596437" y="4692254"/>
            <a:ext cx="2777729" cy="2201465"/>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27058"/>
            </a:schemeClr>
          </a:solidFill>
          <a:ln>
            <a:noFill/>
          </a:ln>
          <a:effectLst/>
          <a:extLst/>
        </p:spPr>
        <p:txBody>
          <a:bodyPr lIns="0" tIns="0" rIns="0" bIns="0" anchor="ctr"/>
          <a:lstStyle/>
          <a:p>
            <a:endParaRPr lang="id-ID" sz="1800">
              <a:solidFill>
                <a:schemeClr val="bg1"/>
              </a:solidFill>
            </a:endParaRPr>
          </a:p>
        </p:txBody>
      </p:sp>
      <p:sp>
        <p:nvSpPr>
          <p:cNvPr id="174086" name="AutoShape 6"/>
          <p:cNvSpPr>
            <a:spLocks/>
          </p:cNvSpPr>
          <p:nvPr/>
        </p:nvSpPr>
        <p:spPr bwMode="auto">
          <a:xfrm>
            <a:off x="1127523" y="4864894"/>
            <a:ext cx="2245519" cy="1857375"/>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27058"/>
            </a:schemeClr>
          </a:solidFill>
          <a:ln>
            <a:noFill/>
          </a:ln>
          <a:effectLst/>
          <a:extLst/>
        </p:spPr>
        <p:txBody>
          <a:bodyPr lIns="0" tIns="0" rIns="0" bIns="0" anchor="ctr"/>
          <a:lstStyle/>
          <a:p>
            <a:endParaRPr lang="id-ID" sz="1800">
              <a:solidFill>
                <a:schemeClr val="bg1"/>
              </a:solidFill>
            </a:endParaRPr>
          </a:p>
        </p:txBody>
      </p:sp>
      <p:sp>
        <p:nvSpPr>
          <p:cNvPr id="174087" name="AutoShape 7"/>
          <p:cNvSpPr>
            <a:spLocks/>
          </p:cNvSpPr>
          <p:nvPr/>
        </p:nvSpPr>
        <p:spPr bwMode="auto">
          <a:xfrm>
            <a:off x="9596438" y="7986713"/>
            <a:ext cx="2280047" cy="2505075"/>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27058"/>
            </a:schemeClr>
          </a:solidFill>
          <a:ln>
            <a:noFill/>
          </a:ln>
          <a:effectLst/>
          <a:extLst/>
        </p:spPr>
        <p:txBody>
          <a:bodyPr lIns="0" tIns="0" rIns="0" bIns="0" anchor="ctr"/>
          <a:lstStyle/>
          <a:p>
            <a:endParaRPr lang="id-ID" sz="1800">
              <a:solidFill>
                <a:schemeClr val="bg1"/>
              </a:solidFill>
            </a:endParaRPr>
          </a:p>
        </p:txBody>
      </p:sp>
      <p:sp>
        <p:nvSpPr>
          <p:cNvPr id="174088" name="AutoShape 8"/>
          <p:cNvSpPr>
            <a:spLocks/>
          </p:cNvSpPr>
          <p:nvPr/>
        </p:nvSpPr>
        <p:spPr bwMode="auto">
          <a:xfrm>
            <a:off x="3782616" y="5035154"/>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3764756" y="5443538"/>
            <a:ext cx="292060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7375923" y="5003006"/>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55%</a:t>
            </a:r>
            <a:endParaRPr lang="en-US" sz="1800" dirty="0">
              <a:solidFill>
                <a:schemeClr val="bg1"/>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7375923" y="5997179"/>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45%</a:t>
            </a:r>
            <a:endParaRPr lang="en-US" sz="1800">
              <a:solidFill>
                <a:schemeClr val="bg1"/>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12374166" y="5035154"/>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12355116" y="5443538"/>
            <a:ext cx="292179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or words</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3782616" y="849868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3764756" y="8905876"/>
            <a:ext cx="292060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12374166" y="849868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12355116" y="8905876"/>
            <a:ext cx="292179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6959204" y="4804172"/>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4099" name="AutoShape 19"/>
          <p:cNvSpPr>
            <a:spLocks/>
          </p:cNvSpPr>
          <p:nvPr/>
        </p:nvSpPr>
        <p:spPr bwMode="auto">
          <a:xfrm>
            <a:off x="6933010" y="5824538"/>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4100" name="AutoShape 20"/>
          <p:cNvSpPr>
            <a:spLocks/>
          </p:cNvSpPr>
          <p:nvPr/>
        </p:nvSpPr>
        <p:spPr bwMode="auto">
          <a:xfrm>
            <a:off x="15967473" y="5003006"/>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19%</a:t>
            </a:r>
            <a:endParaRPr lang="en-US" sz="1800">
              <a:solidFill>
                <a:schemeClr val="bg1"/>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15967473" y="5997179"/>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27%</a:t>
            </a:r>
            <a:endParaRPr lang="en-US" sz="1800">
              <a:solidFill>
                <a:schemeClr val="bg1"/>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15550754" y="4804172"/>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4103" name="AutoShape 23"/>
          <p:cNvSpPr>
            <a:spLocks/>
          </p:cNvSpPr>
          <p:nvPr/>
        </p:nvSpPr>
        <p:spPr bwMode="auto">
          <a:xfrm>
            <a:off x="15524560" y="5824538"/>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4104" name="AutoShape 24"/>
          <p:cNvSpPr>
            <a:spLocks/>
          </p:cNvSpPr>
          <p:nvPr/>
        </p:nvSpPr>
        <p:spPr bwMode="auto">
          <a:xfrm>
            <a:off x="7375923" y="8512969"/>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73%</a:t>
            </a:r>
            <a:endParaRPr lang="en-US" sz="1800">
              <a:solidFill>
                <a:schemeClr val="bg1"/>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7375923" y="9507142"/>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21%</a:t>
            </a:r>
            <a:endParaRPr lang="en-US" sz="1800">
              <a:solidFill>
                <a:schemeClr val="bg1"/>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6959204" y="8314135"/>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4107" name="AutoShape 27"/>
          <p:cNvSpPr>
            <a:spLocks/>
          </p:cNvSpPr>
          <p:nvPr/>
        </p:nvSpPr>
        <p:spPr bwMode="auto">
          <a:xfrm>
            <a:off x="6933010" y="9334501"/>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74108" name="AutoShape 28"/>
          <p:cNvSpPr>
            <a:spLocks/>
          </p:cNvSpPr>
          <p:nvPr/>
        </p:nvSpPr>
        <p:spPr bwMode="auto">
          <a:xfrm>
            <a:off x="15967473" y="8512969"/>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15967473" y="9507142"/>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15550754" y="8314135"/>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4111" name="AutoShape 31"/>
          <p:cNvSpPr>
            <a:spLocks/>
          </p:cNvSpPr>
          <p:nvPr/>
        </p:nvSpPr>
        <p:spPr bwMode="auto">
          <a:xfrm>
            <a:off x="15524560" y="9334501"/>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1500">
                <a:solidFill>
                  <a:schemeClr val="bg1"/>
                </a:solidFill>
              </a:rPr>
              <a:pPr algn="ctr" eaLnBrk="1">
                <a:lnSpc>
                  <a:spcPct val="100000"/>
                </a:lnSpc>
              </a:pPr>
              <a:t>167</a:t>
            </a:fld>
            <a:endParaRPr lang="en-US" sz="1800">
              <a:solidFill>
                <a:schemeClr val="bg1"/>
              </a:solidFill>
            </a:endParaRPr>
          </a:p>
        </p:txBody>
      </p:sp>
      <p:sp>
        <p:nvSpPr>
          <p:cNvPr id="175108" name="AutoShape 4"/>
          <p:cNvSpPr>
            <a:spLocks/>
          </p:cNvSpPr>
          <p:nvPr/>
        </p:nvSpPr>
        <p:spPr bwMode="auto">
          <a:xfrm>
            <a:off x="663179" y="4600575"/>
            <a:ext cx="5807869" cy="6323410"/>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alpha val="27058"/>
            </a:schemeClr>
          </a:solidFill>
          <a:ln>
            <a:noFill/>
          </a:ln>
          <a:effectLst/>
          <a:extLst/>
        </p:spPr>
        <p:txBody>
          <a:bodyPr lIns="0" tIns="0" rIns="0" bIns="0" anchor="ctr"/>
          <a:lstStyle/>
          <a:p>
            <a:endParaRPr lang="id-ID" sz="1800">
              <a:solidFill>
                <a:schemeClr val="bg1"/>
              </a:solidFill>
            </a:endParaRPr>
          </a:p>
        </p:txBody>
      </p:sp>
      <p:sp>
        <p:nvSpPr>
          <p:cNvPr id="175109" name="AutoShape 5"/>
          <p:cNvSpPr>
            <a:spLocks/>
          </p:cNvSpPr>
          <p:nvPr/>
        </p:nvSpPr>
        <p:spPr bwMode="auto">
          <a:xfrm>
            <a:off x="14437519" y="5013722"/>
            <a:ext cx="267533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WHO ARE THEY</a:t>
            </a:r>
            <a:endParaRPr lang="en-US" sz="1800">
              <a:solidFill>
                <a:schemeClr val="bg1"/>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16616363" y="5979319"/>
            <a:ext cx="351235" cy="781050"/>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1" name="AutoShape 7"/>
          <p:cNvSpPr>
            <a:spLocks/>
          </p:cNvSpPr>
          <p:nvPr/>
        </p:nvSpPr>
        <p:spPr bwMode="auto">
          <a:xfrm flipH="1">
            <a:off x="16215122"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2" name="AutoShape 8"/>
          <p:cNvSpPr>
            <a:spLocks/>
          </p:cNvSpPr>
          <p:nvPr/>
        </p:nvSpPr>
        <p:spPr bwMode="auto">
          <a:xfrm flipH="1">
            <a:off x="15815072"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3" name="AutoShape 9"/>
          <p:cNvSpPr>
            <a:spLocks/>
          </p:cNvSpPr>
          <p:nvPr/>
        </p:nvSpPr>
        <p:spPr bwMode="auto">
          <a:xfrm flipH="1">
            <a:off x="1541383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4" name="AutoShape 10"/>
          <p:cNvSpPr>
            <a:spLocks/>
          </p:cNvSpPr>
          <p:nvPr/>
        </p:nvSpPr>
        <p:spPr bwMode="auto">
          <a:xfrm flipH="1">
            <a:off x="1501378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5" name="AutoShape 11"/>
          <p:cNvSpPr>
            <a:spLocks/>
          </p:cNvSpPr>
          <p:nvPr/>
        </p:nvSpPr>
        <p:spPr bwMode="auto">
          <a:xfrm flipH="1">
            <a:off x="1461254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16" name="AutoShape 12"/>
          <p:cNvSpPr>
            <a:spLocks/>
          </p:cNvSpPr>
          <p:nvPr/>
        </p:nvSpPr>
        <p:spPr bwMode="auto">
          <a:xfrm flipH="1">
            <a:off x="14803041" y="6848475"/>
            <a:ext cx="1975247" cy="129779"/>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5117" name="AutoShape 13"/>
          <p:cNvSpPr>
            <a:spLocks/>
          </p:cNvSpPr>
          <p:nvPr/>
        </p:nvSpPr>
        <p:spPr bwMode="auto">
          <a:xfrm flipH="1">
            <a:off x="16622316"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18" name="AutoShape 14"/>
          <p:cNvSpPr>
            <a:spLocks/>
          </p:cNvSpPr>
          <p:nvPr/>
        </p:nvSpPr>
        <p:spPr bwMode="auto">
          <a:xfrm flipH="1">
            <a:off x="16225838"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19" name="AutoShape 15"/>
          <p:cNvSpPr>
            <a:spLocks/>
          </p:cNvSpPr>
          <p:nvPr/>
        </p:nvSpPr>
        <p:spPr bwMode="auto">
          <a:xfrm flipH="1">
            <a:off x="15829360" y="8198644"/>
            <a:ext cx="367903" cy="6858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20" name="AutoShape 16"/>
          <p:cNvSpPr>
            <a:spLocks/>
          </p:cNvSpPr>
          <p:nvPr/>
        </p:nvSpPr>
        <p:spPr bwMode="auto">
          <a:xfrm flipH="1">
            <a:off x="15431691"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21" name="AutoShape 17"/>
          <p:cNvSpPr>
            <a:spLocks/>
          </p:cNvSpPr>
          <p:nvPr/>
        </p:nvSpPr>
        <p:spPr bwMode="auto">
          <a:xfrm flipH="1">
            <a:off x="15035213"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22" name="AutoShape 18"/>
          <p:cNvSpPr>
            <a:spLocks/>
          </p:cNvSpPr>
          <p:nvPr/>
        </p:nvSpPr>
        <p:spPr bwMode="auto">
          <a:xfrm flipH="1">
            <a:off x="14638735" y="8198644"/>
            <a:ext cx="367903" cy="6858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23" name="AutoShape 19"/>
          <p:cNvSpPr>
            <a:spLocks/>
          </p:cNvSpPr>
          <p:nvPr/>
        </p:nvSpPr>
        <p:spPr bwMode="auto">
          <a:xfrm flipH="1">
            <a:off x="14811375" y="8959454"/>
            <a:ext cx="2007394" cy="103584"/>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5124" name="AutoShape 20"/>
          <p:cNvSpPr>
            <a:spLocks/>
          </p:cNvSpPr>
          <p:nvPr/>
        </p:nvSpPr>
        <p:spPr bwMode="auto">
          <a:xfrm>
            <a:off x="14491097" y="7163991"/>
            <a:ext cx="267533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Lorem ipsum dolor si amet</a:t>
            </a:r>
            <a:endParaRPr lang="en-US" sz="1800">
              <a:solidFill>
                <a:schemeClr val="bg1"/>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4491097" y="9219010"/>
            <a:ext cx="267533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Lorem ipsum dolor si amet</a:t>
            </a:r>
            <a:endParaRPr lang="en-US" sz="1800">
              <a:solidFill>
                <a:schemeClr val="bg1"/>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12736116" y="5720954"/>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5127" name="AutoShape 23"/>
          <p:cNvSpPr>
            <a:spLocks/>
          </p:cNvSpPr>
          <p:nvPr/>
        </p:nvSpPr>
        <p:spPr bwMode="auto">
          <a:xfrm>
            <a:off x="12876610" y="6020991"/>
            <a:ext cx="1146572"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67%</a:t>
            </a:r>
            <a:endParaRPr lang="en-US" sz="1800">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12736116" y="782716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5129" name="AutoShape 25"/>
          <p:cNvSpPr>
            <a:spLocks/>
          </p:cNvSpPr>
          <p:nvPr/>
        </p:nvSpPr>
        <p:spPr bwMode="auto">
          <a:xfrm>
            <a:off x="12876610" y="8127206"/>
            <a:ext cx="1146572"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36%</a:t>
            </a:r>
            <a:endParaRPr lang="en-US" sz="180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1370322320"/>
              </p:ext>
            </p:extLst>
          </p:nvPr>
        </p:nvGraphicFramePr>
        <p:xfrm>
          <a:off x="6335688" y="5720954"/>
          <a:ext cx="5238582" cy="3745706"/>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1500">
                <a:solidFill>
                  <a:schemeClr val="bg1"/>
                </a:solidFill>
              </a:rPr>
              <a:pPr algn="ctr" eaLnBrk="1">
                <a:lnSpc>
                  <a:spcPct val="100000"/>
                </a:lnSpc>
              </a:pPr>
              <a:t>168</a:t>
            </a:fld>
            <a:endParaRPr lang="en-US" sz="1800">
              <a:solidFill>
                <a:schemeClr val="bg1"/>
              </a:solidFill>
            </a:endParaRPr>
          </a:p>
        </p:txBody>
      </p:sp>
      <p:sp>
        <p:nvSpPr>
          <p:cNvPr id="176132" name="AutoShape 4"/>
          <p:cNvSpPr>
            <a:spLocks/>
          </p:cNvSpPr>
          <p:nvPr/>
        </p:nvSpPr>
        <p:spPr bwMode="auto">
          <a:xfrm>
            <a:off x="11572876" y="4902994"/>
            <a:ext cx="546497" cy="1209675"/>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76133" name="AutoShape 5"/>
          <p:cNvSpPr>
            <a:spLocks/>
          </p:cNvSpPr>
          <p:nvPr/>
        </p:nvSpPr>
        <p:spPr bwMode="auto">
          <a:xfrm>
            <a:off x="11572876" y="8058150"/>
            <a:ext cx="650081" cy="1208485"/>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6134" name="AutoShape 6"/>
          <p:cNvSpPr>
            <a:spLocks/>
          </p:cNvSpPr>
          <p:nvPr/>
        </p:nvSpPr>
        <p:spPr bwMode="auto">
          <a:xfrm>
            <a:off x="15723394" y="5537597"/>
            <a:ext cx="866775"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4.430</a:t>
            </a:r>
            <a:endParaRPr lang="en-US" sz="1800">
              <a:solidFill>
                <a:schemeClr val="bg1"/>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15224523" y="5091113"/>
            <a:ext cx="372665" cy="372666"/>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6136" name="AutoShape 8"/>
          <p:cNvSpPr>
            <a:spLocks/>
          </p:cNvSpPr>
          <p:nvPr/>
        </p:nvSpPr>
        <p:spPr bwMode="auto">
          <a:xfrm>
            <a:off x="15224522" y="5648326"/>
            <a:ext cx="441722" cy="354806"/>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6137" name="AutoShape 9"/>
          <p:cNvSpPr>
            <a:spLocks/>
          </p:cNvSpPr>
          <p:nvPr/>
        </p:nvSpPr>
        <p:spPr bwMode="auto">
          <a:xfrm>
            <a:off x="15723394" y="4988719"/>
            <a:ext cx="866775"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1.254</a:t>
            </a:r>
            <a:endParaRPr lang="en-US" sz="1800">
              <a:solidFill>
                <a:schemeClr val="bg1"/>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15723394" y="8692753"/>
            <a:ext cx="866775"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2.312</a:t>
            </a:r>
            <a:endParaRPr lang="en-US" sz="1800">
              <a:solidFill>
                <a:schemeClr val="bg1"/>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15224523" y="8246269"/>
            <a:ext cx="372665" cy="371475"/>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6140" name="AutoShape 12"/>
          <p:cNvSpPr>
            <a:spLocks/>
          </p:cNvSpPr>
          <p:nvPr/>
        </p:nvSpPr>
        <p:spPr bwMode="auto">
          <a:xfrm>
            <a:off x="15224522" y="8802291"/>
            <a:ext cx="441722" cy="355997"/>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76141" name="AutoShape 13"/>
          <p:cNvSpPr>
            <a:spLocks/>
          </p:cNvSpPr>
          <p:nvPr/>
        </p:nvSpPr>
        <p:spPr bwMode="auto">
          <a:xfrm>
            <a:off x="15723394" y="8143875"/>
            <a:ext cx="866775"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560</a:t>
            </a:r>
            <a:endParaRPr lang="en-US" sz="1800">
              <a:solidFill>
                <a:schemeClr val="bg1"/>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1690688" y="4917282"/>
            <a:ext cx="7150894" cy="5293519"/>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76143" name="AutoShape 15"/>
          <p:cNvSpPr>
            <a:spLocks/>
          </p:cNvSpPr>
          <p:nvPr/>
        </p:nvSpPr>
        <p:spPr bwMode="auto">
          <a:xfrm>
            <a:off x="5004197" y="4917282"/>
            <a:ext cx="3837384" cy="5293519"/>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6144" name="AutoShape 16"/>
          <p:cNvSpPr>
            <a:spLocks/>
          </p:cNvSpPr>
          <p:nvPr/>
        </p:nvSpPr>
        <p:spPr bwMode="auto">
          <a:xfrm>
            <a:off x="3900487" y="6966348"/>
            <a:ext cx="2730104" cy="6357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Australia</a:t>
            </a:r>
            <a:endParaRPr lang="en-US" sz="1800"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12632531" y="8029575"/>
            <a:ext cx="2033588" cy="84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a:solidFill>
                  <a:schemeClr val="bg1"/>
                </a:solidFill>
                <a:latin typeface="Roboto" charset="0"/>
                <a:ea typeface="ＭＳ Ｐゴシック" charset="0"/>
                <a:cs typeface="Roboto" charset="0"/>
                <a:sym typeface="Roboto" charset="0"/>
              </a:rPr>
              <a:t>2.872</a:t>
            </a:r>
            <a:endParaRPr lang="en-US" sz="1800">
              <a:solidFill>
                <a:schemeClr val="bg1"/>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12632531" y="4874419"/>
            <a:ext cx="2033588" cy="84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a:solidFill>
                  <a:schemeClr val="bg1"/>
                </a:solidFill>
                <a:latin typeface="Roboto" charset="0"/>
                <a:ea typeface="ＭＳ Ｐゴシック" charset="0"/>
                <a:cs typeface="Roboto" charset="0"/>
                <a:sym typeface="Roboto" charset="0"/>
              </a:rPr>
              <a:t>5.684</a:t>
            </a:r>
            <a:endParaRPr lang="en-US" sz="1800">
              <a:solidFill>
                <a:schemeClr val="bg1"/>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12657535" y="8724900"/>
            <a:ext cx="1983581"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total voter</a:t>
            </a:r>
            <a:endParaRPr lang="en-US" sz="1800">
              <a:solidFill>
                <a:schemeClr val="bg1"/>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12657535" y="5589985"/>
            <a:ext cx="1983581"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total voter</a:t>
            </a:r>
            <a:endParaRPr lang="en-US" sz="1800">
              <a:solidFill>
                <a:schemeClr val="bg1"/>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11572875" y="6242448"/>
            <a:ext cx="5112544"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which don't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lcontracts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11572875" y="9358313"/>
            <a:ext cx="5112544" cy="972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1649017" y="8222456"/>
            <a:ext cx="1307306" cy="1306116"/>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76152" name="AutoShape 24"/>
          <p:cNvSpPr>
            <a:spLocks/>
          </p:cNvSpPr>
          <p:nvPr/>
        </p:nvSpPr>
        <p:spPr bwMode="auto">
          <a:xfrm>
            <a:off x="1647825" y="8452247"/>
            <a:ext cx="1309688" cy="846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72%</a:t>
            </a:r>
            <a:endParaRPr lang="en-US" sz="1800" dirty="0">
              <a:solidFill>
                <a:schemeClr val="bg1"/>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7808119" y="6631781"/>
            <a:ext cx="1306116" cy="1306116"/>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76154" name="AutoShape 26"/>
          <p:cNvSpPr>
            <a:spLocks/>
          </p:cNvSpPr>
          <p:nvPr/>
        </p:nvSpPr>
        <p:spPr bwMode="auto">
          <a:xfrm>
            <a:off x="7806928" y="6825854"/>
            <a:ext cx="1309688" cy="846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28%</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16728281" y="2565797"/>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1500">
                <a:solidFill>
                  <a:schemeClr val="bg1"/>
                </a:solidFill>
              </a:rPr>
              <a:pPr algn="ctr" eaLnBrk="1">
                <a:lnSpc>
                  <a:spcPct val="100000"/>
                </a:lnSpc>
              </a:pPr>
              <a:t>169</a:t>
            </a:fld>
            <a:endParaRPr lang="en-US" sz="1800">
              <a:solidFill>
                <a:schemeClr val="bg1"/>
              </a:solidFill>
            </a:endParaRPr>
          </a:p>
        </p:txBody>
      </p:sp>
      <p:sp>
        <p:nvSpPr>
          <p:cNvPr id="177156" name="AutoShape 4"/>
          <p:cNvSpPr>
            <a:spLocks/>
          </p:cNvSpPr>
          <p:nvPr/>
        </p:nvSpPr>
        <p:spPr bwMode="auto">
          <a:xfrm>
            <a:off x="1023938" y="4513660"/>
            <a:ext cx="5750719" cy="6323409"/>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77161" name="AutoShape 9"/>
          <p:cNvSpPr>
            <a:spLocks/>
          </p:cNvSpPr>
          <p:nvPr/>
        </p:nvSpPr>
        <p:spPr bwMode="auto">
          <a:xfrm>
            <a:off x="13379054" y="7016354"/>
            <a:ext cx="1915715"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$325.006</a:t>
            </a:r>
            <a:endParaRPr lang="en-US" sz="1800">
              <a:solidFill>
                <a:schemeClr val="bg1"/>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8564166" y="8621316"/>
            <a:ext cx="2863453" cy="426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Title Name</a:t>
            </a:r>
            <a:endParaRPr lang="en-US" sz="1800">
              <a:solidFill>
                <a:schemeClr val="bg1"/>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9122569" y="7016354"/>
            <a:ext cx="1915716"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$325.006</a:t>
            </a:r>
            <a:endParaRPr lang="en-US" sz="1800">
              <a:solidFill>
                <a:schemeClr val="bg1"/>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3379054" y="7542610"/>
            <a:ext cx="1915715"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9122569" y="7542610"/>
            <a:ext cx="1915716"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8558213" y="9085660"/>
            <a:ext cx="8127206" cy="185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9141619" y="5345906"/>
            <a:ext cx="1915716"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20%</a:t>
            </a:r>
            <a:endParaRPr lang="en-US" sz="1800" dirty="0">
              <a:solidFill>
                <a:schemeClr val="bg1"/>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3379054" y="5345906"/>
            <a:ext cx="1915715"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50%</a:t>
            </a:r>
            <a:endParaRPr lang="en-US" sz="1800">
              <a:solidFill>
                <a:schemeClr val="bg1"/>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1743076" y="5078017"/>
            <a:ext cx="1869281" cy="1869281"/>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77170" name="AutoShape 18"/>
          <p:cNvSpPr>
            <a:spLocks/>
          </p:cNvSpPr>
          <p:nvPr/>
        </p:nvSpPr>
        <p:spPr bwMode="auto">
          <a:xfrm>
            <a:off x="3433762" y="6166248"/>
            <a:ext cx="2368154" cy="2368153"/>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bg1"/>
              </a:solidFill>
            </a:endParaRPr>
          </a:p>
        </p:txBody>
      </p:sp>
      <p:sp>
        <p:nvSpPr>
          <p:cNvPr id="177171" name="AutoShape 19"/>
          <p:cNvSpPr>
            <a:spLocks/>
          </p:cNvSpPr>
          <p:nvPr/>
        </p:nvSpPr>
        <p:spPr bwMode="auto">
          <a:xfrm>
            <a:off x="4335066" y="6730603"/>
            <a:ext cx="565547" cy="1251347"/>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7172" name="AutoShape 20"/>
          <p:cNvSpPr>
            <a:spLocks/>
          </p:cNvSpPr>
          <p:nvPr/>
        </p:nvSpPr>
        <p:spPr bwMode="auto">
          <a:xfrm>
            <a:off x="2463404" y="5482829"/>
            <a:ext cx="466725" cy="1059656"/>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4078796491"/>
              </p:ext>
            </p:extLst>
          </p:nvPr>
        </p:nvGraphicFramePr>
        <p:xfrm>
          <a:off x="8981982" y="4513770"/>
          <a:ext cx="2268252" cy="221683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2756004018"/>
              </p:ext>
            </p:extLst>
          </p:nvPr>
        </p:nvGraphicFramePr>
        <p:xfrm>
          <a:off x="13194450" y="4513660"/>
          <a:ext cx="2268252" cy="2216834"/>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1500">
                <a:solidFill>
                  <a:schemeClr val="bg1"/>
                </a:solidFill>
              </a:rPr>
              <a:pPr algn="ctr" eaLnBrk="1">
                <a:lnSpc>
                  <a:spcPct val="100000"/>
                </a:lnSpc>
              </a:pPr>
              <a:t>17</a:t>
            </a:fld>
            <a:endParaRPr lang="en-US" sz="1800">
              <a:solidFill>
                <a:schemeClr val="bg1"/>
              </a:solidFill>
            </a:endParaRPr>
          </a:p>
        </p:txBody>
      </p:sp>
      <p:sp>
        <p:nvSpPr>
          <p:cNvPr id="21508" name="AutoShape 4"/>
          <p:cNvSpPr>
            <a:spLocks/>
          </p:cNvSpPr>
          <p:nvPr/>
        </p:nvSpPr>
        <p:spPr bwMode="auto">
          <a:xfrm>
            <a:off x="1604963" y="8142685"/>
            <a:ext cx="2715816"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2011 - 2012</a:t>
            </a:r>
            <a:endParaRPr lang="en-US" sz="1800" dirty="0">
              <a:solidFill>
                <a:schemeClr val="bg1"/>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404938" y="8561785"/>
            <a:ext cx="3115866"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5670948" y="8142685"/>
            <a:ext cx="271581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2012 - 2013</a:t>
            </a:r>
            <a:endParaRPr lang="en-US" sz="1800">
              <a:solidFill>
                <a:schemeClr val="bg1"/>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9900048" y="8142685"/>
            <a:ext cx="271581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2013 - 2014</a:t>
            </a:r>
            <a:endParaRPr lang="en-US" sz="1800" dirty="0">
              <a:solidFill>
                <a:schemeClr val="bg1"/>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3977938" y="8142685"/>
            <a:ext cx="2715816"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2014 - 2015</a:t>
            </a:r>
            <a:endParaRPr lang="en-US" sz="1800">
              <a:solidFill>
                <a:schemeClr val="bg1"/>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4443473" y="5525691"/>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1514" name="AutoShape 10"/>
          <p:cNvSpPr>
            <a:spLocks/>
          </p:cNvSpPr>
          <p:nvPr/>
        </p:nvSpPr>
        <p:spPr bwMode="auto">
          <a:xfrm>
            <a:off x="10366773" y="5528073"/>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515" name="AutoShape 11"/>
          <p:cNvSpPr>
            <a:spLocks/>
          </p:cNvSpPr>
          <p:nvPr/>
        </p:nvSpPr>
        <p:spPr bwMode="auto">
          <a:xfrm>
            <a:off x="6136482" y="5528073"/>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516" name="AutoShape 12"/>
          <p:cNvSpPr>
            <a:spLocks/>
          </p:cNvSpPr>
          <p:nvPr/>
        </p:nvSpPr>
        <p:spPr bwMode="auto">
          <a:xfrm>
            <a:off x="2121694" y="5525691"/>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517" name="AutoShape 13"/>
          <p:cNvSpPr>
            <a:spLocks/>
          </p:cNvSpPr>
          <p:nvPr/>
        </p:nvSpPr>
        <p:spPr bwMode="auto">
          <a:xfrm>
            <a:off x="5470923" y="8561785"/>
            <a:ext cx="3115865"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intiis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delluptatem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velitatem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paso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magnatur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sinvel</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que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voluptatenis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9700023" y="8561785"/>
            <a:ext cx="3115865"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3777913" y="8561785"/>
            <a:ext cx="3115866"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1500">
                <a:solidFill>
                  <a:schemeClr val="bg1"/>
                </a:solidFill>
              </a:rPr>
              <a:pPr algn="ctr" eaLnBrk="1">
                <a:lnSpc>
                  <a:spcPct val="100000"/>
                </a:lnSpc>
              </a:pPr>
              <a:t>170</a:t>
            </a:fld>
            <a:endParaRPr lang="en-US" sz="1800">
              <a:solidFill>
                <a:schemeClr val="bg1"/>
              </a:solidFill>
            </a:endParaRPr>
          </a:p>
        </p:txBody>
      </p:sp>
      <p:sp>
        <p:nvSpPr>
          <p:cNvPr id="178180" name="AutoShape 4"/>
          <p:cNvSpPr>
            <a:spLocks/>
          </p:cNvSpPr>
          <p:nvPr/>
        </p:nvSpPr>
        <p:spPr bwMode="auto">
          <a:xfrm>
            <a:off x="10287000" y="4844653"/>
            <a:ext cx="957263" cy="957263"/>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sz="1800">
              <a:solidFill>
                <a:schemeClr val="bg1"/>
              </a:solidFill>
            </a:endParaRPr>
          </a:p>
        </p:txBody>
      </p:sp>
      <p:sp>
        <p:nvSpPr>
          <p:cNvPr id="178181" name="Line 5"/>
          <p:cNvSpPr>
            <a:spLocks noChangeShapeType="1"/>
          </p:cNvSpPr>
          <p:nvPr/>
        </p:nvSpPr>
        <p:spPr bwMode="auto">
          <a:xfrm flipV="1">
            <a:off x="13671947" y="4850607"/>
            <a:ext cx="0" cy="941785"/>
          </a:xfrm>
          <a:prstGeom prst="line">
            <a:avLst/>
          </a:prstGeom>
          <a:noFill/>
          <a:ln w="1270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12027694" y="5047060"/>
            <a:ext cx="1200150" cy="13335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8183" name="AutoShape 7"/>
          <p:cNvSpPr>
            <a:spLocks/>
          </p:cNvSpPr>
          <p:nvPr/>
        </p:nvSpPr>
        <p:spPr bwMode="auto">
          <a:xfrm>
            <a:off x="12027694" y="5256610"/>
            <a:ext cx="850106" cy="133350"/>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78184" name="AutoShape 8"/>
          <p:cNvSpPr>
            <a:spLocks/>
          </p:cNvSpPr>
          <p:nvPr/>
        </p:nvSpPr>
        <p:spPr bwMode="auto">
          <a:xfrm>
            <a:off x="12027694" y="5466160"/>
            <a:ext cx="1352550" cy="13335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78185" name="AutoShape 9"/>
          <p:cNvSpPr>
            <a:spLocks/>
          </p:cNvSpPr>
          <p:nvPr/>
        </p:nvSpPr>
        <p:spPr bwMode="auto">
          <a:xfrm>
            <a:off x="12027694" y="5675710"/>
            <a:ext cx="475060" cy="133350"/>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8186" name="AutoShape 10"/>
          <p:cNvSpPr>
            <a:spLocks/>
          </p:cNvSpPr>
          <p:nvPr/>
        </p:nvSpPr>
        <p:spPr bwMode="auto">
          <a:xfrm>
            <a:off x="15760304" y="5047060"/>
            <a:ext cx="1200150" cy="13335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78187" name="AutoShape 11"/>
          <p:cNvSpPr>
            <a:spLocks/>
          </p:cNvSpPr>
          <p:nvPr/>
        </p:nvSpPr>
        <p:spPr bwMode="auto">
          <a:xfrm>
            <a:off x="15760304" y="5256610"/>
            <a:ext cx="848915" cy="133350"/>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78188" name="AutoShape 12"/>
          <p:cNvSpPr>
            <a:spLocks/>
          </p:cNvSpPr>
          <p:nvPr/>
        </p:nvSpPr>
        <p:spPr bwMode="auto">
          <a:xfrm>
            <a:off x="15760304" y="5466160"/>
            <a:ext cx="1352550" cy="13335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78189" name="AutoShape 13"/>
          <p:cNvSpPr>
            <a:spLocks/>
          </p:cNvSpPr>
          <p:nvPr/>
        </p:nvSpPr>
        <p:spPr bwMode="auto">
          <a:xfrm>
            <a:off x="15760304" y="5675710"/>
            <a:ext cx="475059" cy="133350"/>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78190" name="AutoShape 14"/>
          <p:cNvSpPr>
            <a:spLocks/>
          </p:cNvSpPr>
          <p:nvPr/>
        </p:nvSpPr>
        <p:spPr bwMode="auto">
          <a:xfrm>
            <a:off x="15131653" y="5005388"/>
            <a:ext cx="451247" cy="839391"/>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78191" name="AutoShape 15"/>
          <p:cNvSpPr>
            <a:spLocks/>
          </p:cNvSpPr>
          <p:nvPr/>
        </p:nvSpPr>
        <p:spPr bwMode="auto">
          <a:xfrm>
            <a:off x="11496675" y="5005388"/>
            <a:ext cx="361950" cy="803672"/>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grpSp>
        <p:nvGrpSpPr>
          <p:cNvPr id="2" name="Group 1"/>
          <p:cNvGrpSpPr/>
          <p:nvPr/>
        </p:nvGrpSpPr>
        <p:grpSpPr>
          <a:xfrm>
            <a:off x="1644253" y="4687491"/>
            <a:ext cx="6881813" cy="4232672"/>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3"/>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tx2"/>
              </a:solidFill>
              <a:prstDash val="solid"/>
              <a:miter lim="0"/>
              <a:headEnd/>
              <a:tailEnd/>
            </a:ln>
            <a:effectLst/>
            <a:extLst/>
          </p:spPr>
          <p:txBody>
            <a:bodyPr lIns="0" tIns="0" rIns="0" bIns="0" anchor="ctr"/>
            <a:lstStyle/>
            <a:p>
              <a:endParaRPr lang="id-ID" sz="1800">
                <a:solidFill>
                  <a:schemeClr val="bg1"/>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4"/>
            </a:solidFill>
            <a:ln w="254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tx2"/>
              </a:solidFill>
              <a:prstDash val="solid"/>
              <a:miter lim="0"/>
              <a:headEnd/>
              <a:tailEnd/>
            </a:ln>
            <a:effectLst/>
            <a:extLst/>
          </p:spPr>
          <p:txBody>
            <a:bodyPr lIns="28575" tIns="28575" rIns="28575" bIns="28575" anchor="ctr"/>
            <a:lstStyle/>
            <a:p>
              <a:endParaRPr lang="id-ID" sz="1800">
                <a:solidFill>
                  <a:schemeClr val="bg1"/>
                </a:solidFill>
              </a:endParaRPr>
            </a:p>
          </p:txBody>
        </p:sp>
      </p:grpSp>
      <p:sp>
        <p:nvSpPr>
          <p:cNvPr id="178291" name="AutoShape 115"/>
          <p:cNvSpPr>
            <a:spLocks/>
          </p:cNvSpPr>
          <p:nvPr/>
        </p:nvSpPr>
        <p:spPr bwMode="auto">
          <a:xfrm>
            <a:off x="1629966" y="9001125"/>
            <a:ext cx="2863453"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dirty="0">
                <a:solidFill>
                  <a:schemeClr val="bg1"/>
                </a:solidFill>
                <a:latin typeface="Roboto" charset="0"/>
                <a:ea typeface="ＭＳ Ｐゴシック" charset="0"/>
                <a:cs typeface="Roboto" charset="0"/>
                <a:sym typeface="Roboto" charset="0"/>
              </a:rPr>
              <a:t>Title Name</a:t>
            </a:r>
            <a:endParaRPr lang="en-US" sz="1800" dirty="0">
              <a:solidFill>
                <a:schemeClr val="bg1"/>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1629966" y="9452373"/>
            <a:ext cx="7334250" cy="1215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11772900" y="663773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11772900" y="7018735"/>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11772900" y="773191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11772900" y="8129588"/>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11772900" y="88701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11772900" y="9251156"/>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11772900" y="996553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11772900" y="10363200"/>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10341769" y="6523435"/>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bg1"/>
                </a:solidFill>
                <a:latin typeface="Roboto" charset="0"/>
                <a:ea typeface="ＭＳ Ｐゴシック" charset="0"/>
                <a:cs typeface="Roboto" charset="0"/>
                <a:sym typeface="Roboto" charset="0"/>
              </a:rPr>
              <a:t>1.289</a:t>
            </a:r>
            <a:endParaRPr lang="en-US" sz="1800">
              <a:solidFill>
                <a:schemeClr val="bg1"/>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10341769" y="7737872"/>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bg1"/>
                </a:solidFill>
                <a:latin typeface="Roboto" charset="0"/>
                <a:ea typeface="ＭＳ Ｐゴシック" charset="0"/>
                <a:cs typeface="Roboto" charset="0"/>
                <a:sym typeface="Roboto" charset="0"/>
              </a:rPr>
              <a:t>2.113</a:t>
            </a:r>
            <a:endParaRPr lang="en-US" sz="1800">
              <a:solidFill>
                <a:schemeClr val="bg1"/>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10341769" y="8830867"/>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bg1"/>
                </a:solidFill>
                <a:latin typeface="Roboto" charset="0"/>
                <a:ea typeface="ＭＳ Ｐゴシック" charset="0"/>
                <a:cs typeface="Roboto" charset="0"/>
                <a:sym typeface="Roboto" charset="0"/>
              </a:rPr>
              <a:t>876</a:t>
            </a:r>
            <a:endParaRPr lang="en-US" sz="1800">
              <a:solidFill>
                <a:schemeClr val="bg1"/>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10341769" y="9923860"/>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bg1"/>
                </a:solidFill>
                <a:latin typeface="Roboto" charset="0"/>
                <a:ea typeface="ＭＳ Ｐゴシック" charset="0"/>
                <a:cs typeface="Roboto" charset="0"/>
                <a:sym typeface="Roboto" charset="0"/>
              </a:rPr>
              <a:t>367</a:t>
            </a:r>
            <a:endParaRPr lang="en-US" sz="1800">
              <a:solidFill>
                <a:schemeClr val="bg1"/>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3901738" y="4844653"/>
            <a:ext cx="956072" cy="957263"/>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12700" cap="flat" cmpd="sng">
            <a:solidFill>
              <a:schemeClr val="accent2"/>
            </a:solidFill>
            <a:prstDash val="solid"/>
            <a:miter lim="0"/>
            <a:headEnd/>
            <a:tailEnd/>
          </a:ln>
          <a:effectLst/>
          <a:extLst/>
        </p:spPr>
        <p:txBody>
          <a:bodyPr lIns="0" tIns="0" rIns="0" bIns="0" anchor="ctr"/>
          <a:lstStyle/>
          <a:p>
            <a:endParaRPr lang="id-ID" sz="1800">
              <a:solidFill>
                <a:schemeClr val="bg1"/>
              </a:solidFill>
            </a:endParaRPr>
          </a:p>
        </p:txBody>
      </p:sp>
      <p:sp>
        <p:nvSpPr>
          <p:cNvPr id="178306" name="AutoShape 130"/>
          <p:cNvSpPr>
            <a:spLocks/>
          </p:cNvSpPr>
          <p:nvPr/>
        </p:nvSpPr>
        <p:spPr bwMode="auto">
          <a:xfrm>
            <a:off x="10165556" y="4989910"/>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45%</a:t>
            </a:r>
            <a:endParaRPr lang="en-US" sz="1800" dirty="0">
              <a:solidFill>
                <a:schemeClr val="tx2"/>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3779104" y="4989910"/>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32%</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1500">
                <a:solidFill>
                  <a:schemeClr val="bg1"/>
                </a:solidFill>
              </a:rPr>
              <a:pPr algn="ctr" eaLnBrk="1">
                <a:lnSpc>
                  <a:spcPct val="100000"/>
                </a:lnSpc>
              </a:pPr>
              <a:t>171</a:t>
            </a:fld>
            <a:endParaRPr lang="en-US" sz="1800" dirty="0">
              <a:solidFill>
                <a:schemeClr val="bg1"/>
              </a:solidFill>
            </a:endParaRPr>
          </a:p>
        </p:txBody>
      </p:sp>
      <p:grpSp>
        <p:nvGrpSpPr>
          <p:cNvPr id="179204" name="Group 4"/>
          <p:cNvGrpSpPr>
            <a:grpSpLocks/>
          </p:cNvGrpSpPr>
          <p:nvPr/>
        </p:nvGrpSpPr>
        <p:grpSpPr bwMode="auto">
          <a:xfrm>
            <a:off x="13483828" y="4335067"/>
            <a:ext cx="2138363" cy="1402556"/>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a:t>
              </a:r>
              <a:endParaRPr lang="en-US" sz="1800">
                <a:solidFill>
                  <a:schemeClr val="bg1"/>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4669691" y="5313760"/>
            <a:ext cx="2503884" cy="2503884"/>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a:t>
              </a:r>
              <a:endParaRPr lang="en-US" sz="1800" dirty="0">
                <a:solidFill>
                  <a:schemeClr val="bg1"/>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15107842" y="7546181"/>
            <a:ext cx="1401365" cy="2138363"/>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3</a:t>
              </a:r>
              <a:endParaRPr lang="en-US" sz="1800">
                <a:solidFill>
                  <a:schemeClr val="bg1"/>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3027819" y="8733235"/>
            <a:ext cx="2502694" cy="2503884"/>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4</a:t>
              </a:r>
              <a:endParaRPr lang="en-US" sz="1800" dirty="0">
                <a:solidFill>
                  <a:schemeClr val="bg1"/>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11159728" y="9170194"/>
            <a:ext cx="2138363" cy="1402556"/>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5</a:t>
              </a:r>
              <a:endParaRPr lang="en-US" sz="1800" dirty="0">
                <a:solidFill>
                  <a:schemeClr val="bg1"/>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9608344" y="7090172"/>
            <a:ext cx="2503885" cy="2503884"/>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bg1"/>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6</a:t>
              </a:r>
              <a:endParaRPr lang="en-US" sz="1800" dirty="0">
                <a:solidFill>
                  <a:schemeClr val="bg1"/>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10272713" y="5223272"/>
            <a:ext cx="1401366" cy="2138363"/>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bg1"/>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7</a:t>
              </a:r>
              <a:endParaRPr lang="en-US" sz="1800" dirty="0">
                <a:solidFill>
                  <a:schemeClr val="bg1"/>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11251407" y="3670697"/>
            <a:ext cx="2503885" cy="2503884"/>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bg1"/>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8</a:t>
              </a:r>
              <a:endParaRPr lang="en-US" sz="1800" dirty="0">
                <a:solidFill>
                  <a:schemeClr val="bg1"/>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1629966" y="4860132"/>
            <a:ext cx="6105525"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bg1"/>
                </a:solidFill>
              </a:rPr>
              <a:t>”</a:t>
            </a:r>
            <a:r>
              <a:rPr lang="en-US" altLang="ja-JP" sz="4725" dirty="0">
                <a:solidFill>
                  <a:schemeClr val="bg1"/>
                </a:solidFill>
              </a:rPr>
              <a:t>Human intelligence as you can find advertising agency.</a:t>
            </a:r>
            <a:r>
              <a:rPr lang="ja-JP" altLang="en-US" sz="4725" dirty="0">
                <a:solidFill>
                  <a:schemeClr val="bg1"/>
                </a:solidFill>
              </a:rPr>
              <a:t>”</a:t>
            </a:r>
            <a:endParaRPr lang="en-US" sz="1800" dirty="0">
              <a:solidFill>
                <a:schemeClr val="bg1"/>
              </a:solidFill>
            </a:endParaRPr>
          </a:p>
        </p:txBody>
      </p:sp>
      <p:sp>
        <p:nvSpPr>
          <p:cNvPr id="179229" name="AutoShape 29"/>
          <p:cNvSpPr>
            <a:spLocks/>
          </p:cNvSpPr>
          <p:nvPr/>
        </p:nvSpPr>
        <p:spPr bwMode="auto">
          <a:xfrm>
            <a:off x="1658542" y="7855744"/>
            <a:ext cx="6106715" cy="213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slightly.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12726591" y="6063853"/>
            <a:ext cx="1513284" cy="2595563"/>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1500">
                <a:solidFill>
                  <a:schemeClr val="bg1"/>
                </a:solidFill>
              </a:rPr>
              <a:pPr algn="ctr" eaLnBrk="1">
                <a:lnSpc>
                  <a:spcPct val="100000"/>
                </a:lnSpc>
              </a:pPr>
              <a:t>172</a:t>
            </a:fld>
            <a:endParaRPr lang="en-US" sz="1800">
              <a:solidFill>
                <a:schemeClr val="bg1"/>
              </a:solidFill>
            </a:endParaRPr>
          </a:p>
        </p:txBody>
      </p:sp>
      <p:grpSp>
        <p:nvGrpSpPr>
          <p:cNvPr id="180228" name="Group 4"/>
          <p:cNvGrpSpPr>
            <a:grpSpLocks/>
          </p:cNvGrpSpPr>
          <p:nvPr/>
        </p:nvGrpSpPr>
        <p:grpSpPr bwMode="auto">
          <a:xfrm>
            <a:off x="2232423" y="4648201"/>
            <a:ext cx="5855494" cy="5774531"/>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180249" name="AutoShape 25"/>
          <p:cNvSpPr>
            <a:spLocks/>
          </p:cNvSpPr>
          <p:nvPr/>
        </p:nvSpPr>
        <p:spPr bwMode="auto">
          <a:xfrm>
            <a:off x="3942160" y="6316266"/>
            <a:ext cx="2437209" cy="2438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45%</a:t>
            </a:r>
            <a:endParaRPr lang="en-US" sz="1800" dirty="0">
              <a:solidFill>
                <a:schemeClr val="bg1"/>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9900047" y="4713685"/>
            <a:ext cx="5556647"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bg1"/>
                </a:solidFill>
                <a:latin typeface="Roboto" charset="0"/>
                <a:ea typeface="ＭＳ Ｐゴシック" charset="0"/>
                <a:cs typeface="Roboto" charset="0"/>
                <a:sym typeface="Roboto" charset="0"/>
              </a:rPr>
              <a:t>45% Female Said Yes</a:t>
            </a:r>
            <a:endParaRPr lang="en-US" sz="1800">
              <a:solidFill>
                <a:schemeClr val="bg1"/>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9900048" y="5495925"/>
            <a:ext cx="6117431" cy="1846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est</a:t>
            </a:r>
            <a:r>
              <a:rPr lang="en-US" sz="1800" dirty="0">
                <a:solidFill>
                  <a:schemeClr val="bg1"/>
                </a:solidFill>
                <a:latin typeface="Roboto Light" panose="02000000000000000000" pitchFamily="2" charset="0"/>
                <a:ea typeface="Roboto Light" panose="02000000000000000000" pitchFamily="2" charset="0"/>
              </a:rPr>
              <a:t> non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porttitor</a:t>
            </a:r>
            <a:r>
              <a:rPr lang="en-US" sz="1800" dirty="0">
                <a:solidFill>
                  <a:schemeClr val="bg1"/>
                </a:solidFill>
                <a:latin typeface="Roboto Light" panose="02000000000000000000" pitchFamily="2" charset="0"/>
                <a:ea typeface="Roboto Light" panose="02000000000000000000" pitchFamily="2" charset="0"/>
              </a:rPr>
              <a:t> ligula, </a:t>
            </a:r>
            <a:r>
              <a:rPr lang="en-US" sz="1800" dirty="0" err="1">
                <a:solidFill>
                  <a:schemeClr val="bg1"/>
                </a:solidFill>
                <a:latin typeface="Roboto Light" panose="02000000000000000000" pitchFamily="2" charset="0"/>
                <a:ea typeface="Roboto Light" panose="02000000000000000000" pitchFamily="2" charset="0"/>
              </a:rPr>
              <a:t>eget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condimentum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massa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justo</a:t>
            </a:r>
            <a:r>
              <a:rPr lang="en-US" sz="1800" dirty="0">
                <a:solidFill>
                  <a:schemeClr val="bg1"/>
                </a:solidFill>
                <a:latin typeface="Roboto Light" panose="02000000000000000000" pitchFamily="2" charset="0"/>
                <a:ea typeface="Roboto Light" panose="02000000000000000000" pitchFamily="2" charset="0"/>
              </a:rPr>
              <a:t>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9900047" y="7728348"/>
            <a:ext cx="5556647"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bg1"/>
                </a:solidFill>
                <a:latin typeface="Roboto" charset="0"/>
                <a:ea typeface="ＭＳ Ｐゴシック" charset="0"/>
                <a:cs typeface="Roboto" charset="0"/>
                <a:sym typeface="Roboto" charset="0"/>
              </a:rPr>
              <a:t>54% Female Said No</a:t>
            </a:r>
            <a:endParaRPr lang="en-US" sz="1800">
              <a:solidFill>
                <a:schemeClr val="bg1"/>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9900048" y="8510588"/>
            <a:ext cx="6117431" cy="1846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bg1"/>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1500">
                <a:solidFill>
                  <a:schemeClr val="bg1"/>
                </a:solidFill>
              </a:rPr>
              <a:pPr algn="ctr" eaLnBrk="1">
                <a:lnSpc>
                  <a:spcPct val="100000"/>
                </a:lnSpc>
              </a:pPr>
              <a:t>173</a:t>
            </a:fld>
            <a:endParaRPr lang="en-US" sz="1800">
              <a:solidFill>
                <a:schemeClr val="bg1"/>
              </a:solidFill>
            </a:endParaRPr>
          </a:p>
        </p:txBody>
      </p:sp>
      <p:sp>
        <p:nvSpPr>
          <p:cNvPr id="181252" name="AutoShape 4"/>
          <p:cNvSpPr>
            <a:spLocks/>
          </p:cNvSpPr>
          <p:nvPr/>
        </p:nvSpPr>
        <p:spPr bwMode="auto">
          <a:xfrm>
            <a:off x="6800850" y="8597503"/>
            <a:ext cx="4685110" cy="5118497"/>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1253" name="AutoShape 5"/>
          <p:cNvSpPr>
            <a:spLocks/>
          </p:cNvSpPr>
          <p:nvPr/>
        </p:nvSpPr>
        <p:spPr bwMode="auto">
          <a:xfrm>
            <a:off x="10591801" y="10027444"/>
            <a:ext cx="2165747" cy="3688556"/>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1254" name="AutoShape 6"/>
          <p:cNvSpPr>
            <a:spLocks/>
          </p:cNvSpPr>
          <p:nvPr/>
        </p:nvSpPr>
        <p:spPr bwMode="auto">
          <a:xfrm flipH="1">
            <a:off x="5529263" y="10027444"/>
            <a:ext cx="2165747" cy="3688556"/>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1255" name="AutoShape 7"/>
          <p:cNvSpPr>
            <a:spLocks/>
          </p:cNvSpPr>
          <p:nvPr/>
        </p:nvSpPr>
        <p:spPr bwMode="auto">
          <a:xfrm>
            <a:off x="12089606" y="10640615"/>
            <a:ext cx="1806179" cy="3075385"/>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81256" name="AutoShape 8"/>
          <p:cNvSpPr>
            <a:spLocks/>
          </p:cNvSpPr>
          <p:nvPr/>
        </p:nvSpPr>
        <p:spPr bwMode="auto">
          <a:xfrm flipH="1">
            <a:off x="4391025" y="10640615"/>
            <a:ext cx="1806179" cy="3075385"/>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1257" name="AutoShape 9"/>
          <p:cNvSpPr>
            <a:spLocks/>
          </p:cNvSpPr>
          <p:nvPr/>
        </p:nvSpPr>
        <p:spPr bwMode="auto">
          <a:xfrm>
            <a:off x="6911579" y="10250089"/>
            <a:ext cx="284559" cy="633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2</a:t>
            </a:r>
            <a:endParaRPr lang="en-US" sz="1800">
              <a:solidFill>
                <a:schemeClr val="bg1"/>
              </a:solidFill>
              <a:latin typeface="Roboto" charset="0"/>
              <a:ea typeface="ＭＳ Ｐゴシック" charset="0"/>
              <a:cs typeface="Roboto" charset="0"/>
              <a:sym typeface="Roboto" charset="0"/>
            </a:endParaRPr>
          </a:p>
        </p:txBody>
      </p:sp>
      <p:sp>
        <p:nvSpPr>
          <p:cNvPr id="181258" name="AutoShape 10"/>
          <p:cNvSpPr>
            <a:spLocks/>
          </p:cNvSpPr>
          <p:nvPr/>
        </p:nvSpPr>
        <p:spPr bwMode="auto">
          <a:xfrm>
            <a:off x="11034713" y="10250089"/>
            <a:ext cx="284560" cy="633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3</a:t>
            </a:r>
            <a:endParaRPr lang="en-US" sz="1800">
              <a:solidFill>
                <a:schemeClr val="bg1"/>
              </a:solidFill>
              <a:latin typeface="Roboto" charset="0"/>
              <a:ea typeface="ＭＳ Ｐゴシック" charset="0"/>
              <a:cs typeface="Roboto" charset="0"/>
              <a:sym typeface="Roboto" charset="0"/>
            </a:endParaRPr>
          </a:p>
        </p:txBody>
      </p:sp>
      <p:sp>
        <p:nvSpPr>
          <p:cNvPr id="181259" name="AutoShape 11"/>
          <p:cNvSpPr>
            <a:spLocks/>
          </p:cNvSpPr>
          <p:nvPr/>
        </p:nvSpPr>
        <p:spPr bwMode="auto">
          <a:xfrm>
            <a:off x="12471797" y="10883503"/>
            <a:ext cx="285750" cy="6322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5</a:t>
            </a:r>
            <a:endParaRPr lang="en-US" sz="1800">
              <a:solidFill>
                <a:schemeClr val="bg1"/>
              </a:solidFill>
              <a:latin typeface="Roboto" charset="0"/>
              <a:ea typeface="ＭＳ Ｐゴシック" charset="0"/>
              <a:cs typeface="Roboto" charset="0"/>
              <a:sym typeface="Roboto" charset="0"/>
            </a:endParaRPr>
          </a:p>
        </p:txBody>
      </p:sp>
      <p:sp>
        <p:nvSpPr>
          <p:cNvPr id="181260" name="AutoShape 12"/>
          <p:cNvSpPr>
            <a:spLocks/>
          </p:cNvSpPr>
          <p:nvPr/>
        </p:nvSpPr>
        <p:spPr bwMode="auto">
          <a:xfrm>
            <a:off x="5529263" y="10883503"/>
            <a:ext cx="285750" cy="6322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4</a:t>
            </a:r>
            <a:endParaRPr lang="en-US" sz="1800">
              <a:solidFill>
                <a:schemeClr val="bg1"/>
              </a:solidFill>
              <a:latin typeface="Roboto" charset="0"/>
              <a:ea typeface="ＭＳ Ｐゴシック" charset="0"/>
              <a:cs typeface="Roboto" charset="0"/>
              <a:sym typeface="Roboto" charset="0"/>
            </a:endParaRPr>
          </a:p>
        </p:txBody>
      </p:sp>
      <p:sp>
        <p:nvSpPr>
          <p:cNvPr id="181261" name="AutoShape 13"/>
          <p:cNvSpPr>
            <a:spLocks/>
          </p:cNvSpPr>
          <p:nvPr/>
        </p:nvSpPr>
        <p:spPr bwMode="auto">
          <a:xfrm>
            <a:off x="12087226" y="658183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12087225" y="6082963"/>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Think Three</a:t>
            </a:r>
            <a:endParaRPr lang="en-US" sz="1800">
              <a:solidFill>
                <a:schemeClr val="bg1"/>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157288" y="8810686"/>
            <a:ext cx="3346847" cy="1297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157288" y="8311813"/>
            <a:ext cx="334684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Think Four</a:t>
            </a:r>
            <a:endParaRPr lang="en-US" sz="1800">
              <a:solidFill>
                <a:schemeClr val="bg1"/>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2338388" y="658183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6" name="AutoShape 18"/>
          <p:cNvSpPr>
            <a:spLocks/>
          </p:cNvSpPr>
          <p:nvPr/>
        </p:nvSpPr>
        <p:spPr bwMode="auto">
          <a:xfrm>
            <a:off x="2333625" y="6082963"/>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Think Two</a:t>
            </a:r>
            <a:endParaRPr lang="en-US" sz="1800">
              <a:solidFill>
                <a:schemeClr val="bg1"/>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6884194" y="5298342"/>
            <a:ext cx="4513660"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7210425" y="4798279"/>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3783866" y="8810686"/>
            <a:ext cx="3348038" cy="1297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3783866" y="8311813"/>
            <a:ext cx="3348038"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Think Five</a:t>
            </a:r>
            <a:endParaRPr lang="en-US" sz="1800">
              <a:solidFill>
                <a:schemeClr val="bg1"/>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9016604" y="9214246"/>
            <a:ext cx="253603"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1</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1500">
                <a:solidFill>
                  <a:schemeClr val="bg1"/>
                </a:solidFill>
              </a:rPr>
              <a:pPr algn="ctr" eaLnBrk="1">
                <a:lnSpc>
                  <a:spcPct val="100000"/>
                </a:lnSpc>
              </a:pPr>
              <a:t>174</a:t>
            </a:fld>
            <a:endParaRPr lang="en-US" sz="1800">
              <a:solidFill>
                <a:schemeClr val="bg1"/>
              </a:solidFill>
            </a:endParaRPr>
          </a:p>
        </p:txBody>
      </p:sp>
      <p:sp>
        <p:nvSpPr>
          <p:cNvPr id="182276" name="AutoShape 4"/>
          <p:cNvSpPr>
            <a:spLocks/>
          </p:cNvSpPr>
          <p:nvPr/>
        </p:nvSpPr>
        <p:spPr bwMode="auto">
          <a:xfrm rot="5400000" flipH="1">
            <a:off x="9872068" y="7339609"/>
            <a:ext cx="2268140" cy="2926556"/>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sz="1800">
              <a:solidFill>
                <a:schemeClr val="bg1"/>
              </a:solidFill>
            </a:endParaRPr>
          </a:p>
        </p:txBody>
      </p:sp>
      <p:sp>
        <p:nvSpPr>
          <p:cNvPr id="182277" name="AutoShape 5"/>
          <p:cNvSpPr>
            <a:spLocks/>
          </p:cNvSpPr>
          <p:nvPr/>
        </p:nvSpPr>
        <p:spPr bwMode="auto">
          <a:xfrm rot="13500000" flipH="1">
            <a:off x="10127457" y="4875610"/>
            <a:ext cx="1808560" cy="3454003"/>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sz="1800">
              <a:solidFill>
                <a:schemeClr val="bg1"/>
              </a:solidFill>
            </a:endParaRPr>
          </a:p>
        </p:txBody>
      </p:sp>
      <p:sp>
        <p:nvSpPr>
          <p:cNvPr id="182278" name="AutoShape 6"/>
          <p:cNvSpPr>
            <a:spLocks/>
          </p:cNvSpPr>
          <p:nvPr/>
        </p:nvSpPr>
        <p:spPr bwMode="auto">
          <a:xfrm rot="-5400000">
            <a:off x="6540104" y="7506892"/>
            <a:ext cx="1931194" cy="2755106"/>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sz="1800">
              <a:solidFill>
                <a:schemeClr val="bg1"/>
              </a:solidFill>
            </a:endParaRPr>
          </a:p>
        </p:txBody>
      </p:sp>
      <p:sp>
        <p:nvSpPr>
          <p:cNvPr id="182279" name="AutoShape 7"/>
          <p:cNvSpPr>
            <a:spLocks/>
          </p:cNvSpPr>
          <p:nvPr/>
        </p:nvSpPr>
        <p:spPr bwMode="auto">
          <a:xfrm rot="8100000">
            <a:off x="6498431" y="5145881"/>
            <a:ext cx="1752600" cy="3454004"/>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sz="1800">
              <a:solidFill>
                <a:schemeClr val="bg1"/>
              </a:solidFill>
            </a:endParaRPr>
          </a:p>
        </p:txBody>
      </p:sp>
      <p:sp>
        <p:nvSpPr>
          <p:cNvPr id="182280" name="AutoShape 8"/>
          <p:cNvSpPr>
            <a:spLocks/>
          </p:cNvSpPr>
          <p:nvPr/>
        </p:nvSpPr>
        <p:spPr bwMode="auto">
          <a:xfrm>
            <a:off x="7885510" y="4217194"/>
            <a:ext cx="2934890" cy="6969919"/>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2281" name="AutoShape 9"/>
          <p:cNvSpPr>
            <a:spLocks/>
          </p:cNvSpPr>
          <p:nvPr/>
        </p:nvSpPr>
        <p:spPr bwMode="auto">
          <a:xfrm flipH="1">
            <a:off x="5222082" y="5057775"/>
            <a:ext cx="2307431" cy="1454944"/>
          </a:xfrm>
          <a:prstGeom prst="wedgeEllipseCallout">
            <a:avLst>
              <a:gd name="adj1" fmla="val -40880"/>
              <a:gd name="adj2" fmla="val 6206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5224463" y="8199835"/>
            <a:ext cx="2305050" cy="1452563"/>
          </a:xfrm>
          <a:prstGeom prst="wedgeEllipseCallout">
            <a:avLst>
              <a:gd name="adj1" fmla="val -39037"/>
              <a:gd name="adj2" fmla="val 64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10883504" y="4807744"/>
            <a:ext cx="2305050" cy="1453754"/>
          </a:xfrm>
          <a:prstGeom prst="wedgeEllipseCallout">
            <a:avLst>
              <a:gd name="adj1" fmla="val -39037"/>
              <a:gd name="adj2" fmla="val 645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10883504" y="8281987"/>
            <a:ext cx="2305050" cy="1452563"/>
          </a:xfrm>
          <a:prstGeom prst="wedgeEllipseCallout">
            <a:avLst>
              <a:gd name="adj1" fmla="val -39037"/>
              <a:gd name="adj2" fmla="val 645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157288" y="558879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157288" y="508873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157288" y="879395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157288" y="82950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Three</a:t>
            </a:r>
            <a:endParaRPr lang="en-US" sz="1800">
              <a:solidFill>
                <a:schemeClr val="bg1"/>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3842207" y="558879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3842207" y="508873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Two</a:t>
            </a:r>
            <a:endParaRPr lang="en-US" sz="1800">
              <a:solidFill>
                <a:schemeClr val="bg1"/>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3842207" y="879395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3842207" y="82950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Four</a:t>
            </a:r>
            <a:endParaRPr lang="en-US" sz="1800">
              <a:solidFill>
                <a:schemeClr val="bg1"/>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6028135" y="5448300"/>
            <a:ext cx="620315" cy="620316"/>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82294" name="AutoShape 22"/>
          <p:cNvSpPr>
            <a:spLocks/>
          </p:cNvSpPr>
          <p:nvPr/>
        </p:nvSpPr>
        <p:spPr bwMode="auto">
          <a:xfrm>
            <a:off x="11746707" y="5238750"/>
            <a:ext cx="578644" cy="579835"/>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82295" name="AutoShape 23"/>
          <p:cNvSpPr>
            <a:spLocks/>
          </p:cNvSpPr>
          <p:nvPr/>
        </p:nvSpPr>
        <p:spPr bwMode="auto">
          <a:xfrm>
            <a:off x="11716941" y="8648700"/>
            <a:ext cx="638175" cy="639366"/>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82296" name="AutoShape 24"/>
          <p:cNvSpPr>
            <a:spLocks/>
          </p:cNvSpPr>
          <p:nvPr/>
        </p:nvSpPr>
        <p:spPr bwMode="auto">
          <a:xfrm>
            <a:off x="6065044" y="8615362"/>
            <a:ext cx="620316" cy="567929"/>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1500">
                <a:solidFill>
                  <a:schemeClr val="bg1"/>
                </a:solidFill>
              </a:rPr>
              <a:pPr algn="ctr" eaLnBrk="1">
                <a:lnSpc>
                  <a:spcPct val="100000"/>
                </a:lnSpc>
              </a:pPr>
              <a:t>175</a:t>
            </a:fld>
            <a:endParaRPr lang="en-US" sz="1800">
              <a:solidFill>
                <a:schemeClr val="bg1"/>
              </a:solidFill>
            </a:endParaRPr>
          </a:p>
        </p:txBody>
      </p:sp>
      <p:sp>
        <p:nvSpPr>
          <p:cNvPr id="183300" name="AutoShape 4"/>
          <p:cNvSpPr>
            <a:spLocks/>
          </p:cNvSpPr>
          <p:nvPr/>
        </p:nvSpPr>
        <p:spPr bwMode="auto">
          <a:xfrm>
            <a:off x="951310" y="4581526"/>
            <a:ext cx="1894284" cy="6213872"/>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3301" name="AutoShape 5"/>
          <p:cNvSpPr>
            <a:spLocks/>
          </p:cNvSpPr>
          <p:nvPr/>
        </p:nvSpPr>
        <p:spPr bwMode="auto">
          <a:xfrm flipH="1">
            <a:off x="9596438" y="4581525"/>
            <a:ext cx="2019300" cy="6206729"/>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3302" name="AutoShape 6"/>
          <p:cNvSpPr>
            <a:spLocks/>
          </p:cNvSpPr>
          <p:nvPr/>
        </p:nvSpPr>
        <p:spPr bwMode="auto">
          <a:xfrm>
            <a:off x="3311128" y="5070872"/>
            <a:ext cx="1479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bg1"/>
                </a:solidFill>
                <a:latin typeface="Roboto" charset="0"/>
                <a:ea typeface="ＭＳ Ｐゴシック" charset="0"/>
                <a:cs typeface="Roboto" charset="0"/>
                <a:sym typeface="Roboto" charset="0"/>
              </a:rPr>
              <a:t>70%</a:t>
            </a:r>
            <a:endParaRPr lang="en-US" sz="1800" dirty="0">
              <a:solidFill>
                <a:schemeClr val="bg1"/>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3311129" y="5823347"/>
            <a:ext cx="16383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Male Sales</a:t>
            </a:r>
            <a:endParaRPr lang="en-US" sz="1800" dirty="0">
              <a:solidFill>
                <a:schemeClr val="bg1"/>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3311128" y="6411516"/>
            <a:ext cx="5148263" cy="1684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951310" y="6649642"/>
            <a:ext cx="1894284" cy="4145756"/>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3306" name="AutoShape 10"/>
          <p:cNvSpPr>
            <a:spLocks/>
          </p:cNvSpPr>
          <p:nvPr/>
        </p:nvSpPr>
        <p:spPr bwMode="auto">
          <a:xfrm>
            <a:off x="9596438" y="7827169"/>
            <a:ext cx="1827610" cy="2961085"/>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07" name="AutoShape 11"/>
          <p:cNvSpPr>
            <a:spLocks/>
          </p:cNvSpPr>
          <p:nvPr/>
        </p:nvSpPr>
        <p:spPr bwMode="auto">
          <a:xfrm>
            <a:off x="3281363" y="8448675"/>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3281363" y="8798719"/>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Ipsum Sittament</a:t>
            </a:r>
            <a:endParaRPr lang="en-US" sz="1800">
              <a:solidFill>
                <a:schemeClr val="bg1"/>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3281363" y="9148763"/>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Sitament</a:t>
            </a:r>
            <a:endParaRPr lang="en-US" sz="1800">
              <a:solidFill>
                <a:schemeClr val="bg1"/>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3281363" y="9473804"/>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8251032"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12" name="AutoShape 16"/>
          <p:cNvSpPr>
            <a:spLocks/>
          </p:cNvSpPr>
          <p:nvPr/>
        </p:nvSpPr>
        <p:spPr bwMode="auto">
          <a:xfrm>
            <a:off x="7962900"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13" name="AutoShape 17"/>
          <p:cNvSpPr>
            <a:spLocks/>
          </p:cNvSpPr>
          <p:nvPr/>
        </p:nvSpPr>
        <p:spPr bwMode="auto">
          <a:xfrm>
            <a:off x="7674769"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14" name="AutoShape 18"/>
          <p:cNvSpPr>
            <a:spLocks/>
          </p:cNvSpPr>
          <p:nvPr/>
        </p:nvSpPr>
        <p:spPr bwMode="auto">
          <a:xfrm>
            <a:off x="7386638"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15" name="AutoShape 19"/>
          <p:cNvSpPr>
            <a:spLocks/>
          </p:cNvSpPr>
          <p:nvPr/>
        </p:nvSpPr>
        <p:spPr bwMode="auto">
          <a:xfrm>
            <a:off x="7098507"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16" name="AutoShape 20"/>
          <p:cNvSpPr>
            <a:spLocks/>
          </p:cNvSpPr>
          <p:nvPr/>
        </p:nvSpPr>
        <p:spPr bwMode="auto">
          <a:xfrm>
            <a:off x="6810375"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17" name="AutoShape 21"/>
          <p:cNvSpPr>
            <a:spLocks/>
          </p:cNvSpPr>
          <p:nvPr/>
        </p:nvSpPr>
        <p:spPr bwMode="auto">
          <a:xfrm>
            <a:off x="6522244"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18" name="AutoShape 22"/>
          <p:cNvSpPr>
            <a:spLocks/>
          </p:cNvSpPr>
          <p:nvPr/>
        </p:nvSpPr>
        <p:spPr bwMode="auto">
          <a:xfrm>
            <a:off x="6234113"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19" name="AutoShape 23"/>
          <p:cNvSpPr>
            <a:spLocks/>
          </p:cNvSpPr>
          <p:nvPr/>
        </p:nvSpPr>
        <p:spPr bwMode="auto">
          <a:xfrm>
            <a:off x="5955507"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20" name="AutoShape 24"/>
          <p:cNvSpPr>
            <a:spLocks/>
          </p:cNvSpPr>
          <p:nvPr/>
        </p:nvSpPr>
        <p:spPr bwMode="auto">
          <a:xfrm>
            <a:off x="5667375"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21" name="AutoShape 25"/>
          <p:cNvSpPr>
            <a:spLocks/>
          </p:cNvSpPr>
          <p:nvPr/>
        </p:nvSpPr>
        <p:spPr bwMode="auto">
          <a:xfrm>
            <a:off x="8251032"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2" name="AutoShape 26"/>
          <p:cNvSpPr>
            <a:spLocks/>
          </p:cNvSpPr>
          <p:nvPr/>
        </p:nvSpPr>
        <p:spPr bwMode="auto">
          <a:xfrm>
            <a:off x="7962900"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3" name="AutoShape 27"/>
          <p:cNvSpPr>
            <a:spLocks/>
          </p:cNvSpPr>
          <p:nvPr/>
        </p:nvSpPr>
        <p:spPr bwMode="auto">
          <a:xfrm>
            <a:off x="7674769"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4" name="AutoShape 28"/>
          <p:cNvSpPr>
            <a:spLocks/>
          </p:cNvSpPr>
          <p:nvPr/>
        </p:nvSpPr>
        <p:spPr bwMode="auto">
          <a:xfrm>
            <a:off x="7386638"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5" name="AutoShape 29"/>
          <p:cNvSpPr>
            <a:spLocks/>
          </p:cNvSpPr>
          <p:nvPr/>
        </p:nvSpPr>
        <p:spPr bwMode="auto">
          <a:xfrm>
            <a:off x="7098507"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6" name="AutoShape 30"/>
          <p:cNvSpPr>
            <a:spLocks/>
          </p:cNvSpPr>
          <p:nvPr/>
        </p:nvSpPr>
        <p:spPr bwMode="auto">
          <a:xfrm>
            <a:off x="6810375"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27" name="AutoShape 31"/>
          <p:cNvSpPr>
            <a:spLocks/>
          </p:cNvSpPr>
          <p:nvPr/>
        </p:nvSpPr>
        <p:spPr bwMode="auto">
          <a:xfrm>
            <a:off x="6522244"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28" name="AutoShape 32"/>
          <p:cNvSpPr>
            <a:spLocks/>
          </p:cNvSpPr>
          <p:nvPr/>
        </p:nvSpPr>
        <p:spPr bwMode="auto">
          <a:xfrm>
            <a:off x="6234113"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29" name="AutoShape 33"/>
          <p:cNvSpPr>
            <a:spLocks/>
          </p:cNvSpPr>
          <p:nvPr/>
        </p:nvSpPr>
        <p:spPr bwMode="auto">
          <a:xfrm>
            <a:off x="5955507"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0" name="AutoShape 34"/>
          <p:cNvSpPr>
            <a:spLocks/>
          </p:cNvSpPr>
          <p:nvPr/>
        </p:nvSpPr>
        <p:spPr bwMode="auto">
          <a:xfrm>
            <a:off x="5667375"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1" name="AutoShape 35"/>
          <p:cNvSpPr>
            <a:spLocks/>
          </p:cNvSpPr>
          <p:nvPr/>
        </p:nvSpPr>
        <p:spPr bwMode="auto">
          <a:xfrm>
            <a:off x="8251032"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32" name="AutoShape 36"/>
          <p:cNvSpPr>
            <a:spLocks/>
          </p:cNvSpPr>
          <p:nvPr/>
        </p:nvSpPr>
        <p:spPr bwMode="auto">
          <a:xfrm>
            <a:off x="7962900"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33" name="AutoShape 37"/>
          <p:cNvSpPr>
            <a:spLocks/>
          </p:cNvSpPr>
          <p:nvPr/>
        </p:nvSpPr>
        <p:spPr bwMode="auto">
          <a:xfrm>
            <a:off x="7674769"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34" name="AutoShape 38"/>
          <p:cNvSpPr>
            <a:spLocks/>
          </p:cNvSpPr>
          <p:nvPr/>
        </p:nvSpPr>
        <p:spPr bwMode="auto">
          <a:xfrm>
            <a:off x="7386638"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35" name="AutoShape 39"/>
          <p:cNvSpPr>
            <a:spLocks/>
          </p:cNvSpPr>
          <p:nvPr/>
        </p:nvSpPr>
        <p:spPr bwMode="auto">
          <a:xfrm>
            <a:off x="7098507"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6" name="AutoShape 40"/>
          <p:cNvSpPr>
            <a:spLocks/>
          </p:cNvSpPr>
          <p:nvPr/>
        </p:nvSpPr>
        <p:spPr bwMode="auto">
          <a:xfrm>
            <a:off x="6810375"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7" name="AutoShape 41"/>
          <p:cNvSpPr>
            <a:spLocks/>
          </p:cNvSpPr>
          <p:nvPr/>
        </p:nvSpPr>
        <p:spPr bwMode="auto">
          <a:xfrm>
            <a:off x="6522244"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8" name="AutoShape 42"/>
          <p:cNvSpPr>
            <a:spLocks/>
          </p:cNvSpPr>
          <p:nvPr/>
        </p:nvSpPr>
        <p:spPr bwMode="auto">
          <a:xfrm>
            <a:off x="6234113"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39" name="AutoShape 43"/>
          <p:cNvSpPr>
            <a:spLocks/>
          </p:cNvSpPr>
          <p:nvPr/>
        </p:nvSpPr>
        <p:spPr bwMode="auto">
          <a:xfrm>
            <a:off x="5955507"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40" name="AutoShape 44"/>
          <p:cNvSpPr>
            <a:spLocks/>
          </p:cNvSpPr>
          <p:nvPr/>
        </p:nvSpPr>
        <p:spPr bwMode="auto">
          <a:xfrm>
            <a:off x="5667375"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41" name="AutoShape 45"/>
          <p:cNvSpPr>
            <a:spLocks/>
          </p:cNvSpPr>
          <p:nvPr/>
        </p:nvSpPr>
        <p:spPr bwMode="auto">
          <a:xfrm>
            <a:off x="8251032"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42" name="AutoShape 46"/>
          <p:cNvSpPr>
            <a:spLocks/>
          </p:cNvSpPr>
          <p:nvPr/>
        </p:nvSpPr>
        <p:spPr bwMode="auto">
          <a:xfrm>
            <a:off x="7962900"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43" name="AutoShape 47"/>
          <p:cNvSpPr>
            <a:spLocks/>
          </p:cNvSpPr>
          <p:nvPr/>
        </p:nvSpPr>
        <p:spPr bwMode="auto">
          <a:xfrm>
            <a:off x="7674769"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44" name="AutoShape 48"/>
          <p:cNvSpPr>
            <a:spLocks/>
          </p:cNvSpPr>
          <p:nvPr/>
        </p:nvSpPr>
        <p:spPr bwMode="auto">
          <a:xfrm>
            <a:off x="7386638"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45" name="AutoShape 49"/>
          <p:cNvSpPr>
            <a:spLocks/>
          </p:cNvSpPr>
          <p:nvPr/>
        </p:nvSpPr>
        <p:spPr bwMode="auto">
          <a:xfrm>
            <a:off x="7098507"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46" name="AutoShape 50"/>
          <p:cNvSpPr>
            <a:spLocks/>
          </p:cNvSpPr>
          <p:nvPr/>
        </p:nvSpPr>
        <p:spPr bwMode="auto">
          <a:xfrm>
            <a:off x="6810375"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47" name="AutoShape 51"/>
          <p:cNvSpPr>
            <a:spLocks/>
          </p:cNvSpPr>
          <p:nvPr/>
        </p:nvSpPr>
        <p:spPr bwMode="auto">
          <a:xfrm>
            <a:off x="6522244"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48" name="AutoShape 52"/>
          <p:cNvSpPr>
            <a:spLocks/>
          </p:cNvSpPr>
          <p:nvPr/>
        </p:nvSpPr>
        <p:spPr bwMode="auto">
          <a:xfrm>
            <a:off x="6234113"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49" name="AutoShape 53"/>
          <p:cNvSpPr>
            <a:spLocks/>
          </p:cNvSpPr>
          <p:nvPr/>
        </p:nvSpPr>
        <p:spPr bwMode="auto">
          <a:xfrm>
            <a:off x="5955507"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50" name="AutoShape 54"/>
          <p:cNvSpPr>
            <a:spLocks/>
          </p:cNvSpPr>
          <p:nvPr/>
        </p:nvSpPr>
        <p:spPr bwMode="auto">
          <a:xfrm>
            <a:off x="5667375"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3351" name="AutoShape 55"/>
          <p:cNvSpPr>
            <a:spLocks/>
          </p:cNvSpPr>
          <p:nvPr/>
        </p:nvSpPr>
        <p:spPr bwMode="auto">
          <a:xfrm>
            <a:off x="12143185" y="5067300"/>
            <a:ext cx="1479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a:solidFill>
                  <a:schemeClr val="bg1"/>
                </a:solidFill>
                <a:latin typeface="Roboto" charset="0"/>
                <a:ea typeface="ＭＳ Ｐゴシック" charset="0"/>
                <a:cs typeface="Roboto" charset="0"/>
                <a:sym typeface="Roboto" charset="0"/>
              </a:rPr>
              <a:t>36%</a:t>
            </a:r>
            <a:endParaRPr lang="en-US" sz="1800">
              <a:solidFill>
                <a:schemeClr val="bg1"/>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12143185" y="5819775"/>
            <a:ext cx="16383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Male Sales</a:t>
            </a:r>
            <a:endParaRPr lang="en-US" sz="1800">
              <a:solidFill>
                <a:schemeClr val="bg1"/>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12143185" y="6407944"/>
            <a:ext cx="5148263" cy="16847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12113419" y="8445104"/>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12113419" y="8795147"/>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Ipsum Sittament</a:t>
            </a:r>
            <a:endParaRPr lang="en-US" sz="1800">
              <a:solidFill>
                <a:schemeClr val="bg1"/>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12113419" y="9144000"/>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Sitament</a:t>
            </a:r>
            <a:endParaRPr lang="en-US" sz="1800">
              <a:solidFill>
                <a:schemeClr val="bg1"/>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12113419" y="9470231"/>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a:t>
            </a:r>
            <a:endParaRPr lang="en-US" sz="1800">
              <a:solidFill>
                <a:schemeClr val="bg1"/>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17083088"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59" name="AutoShape 63"/>
          <p:cNvSpPr>
            <a:spLocks/>
          </p:cNvSpPr>
          <p:nvPr/>
        </p:nvSpPr>
        <p:spPr bwMode="auto">
          <a:xfrm>
            <a:off x="16794957"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60" name="AutoShape 64"/>
          <p:cNvSpPr>
            <a:spLocks/>
          </p:cNvSpPr>
          <p:nvPr/>
        </p:nvSpPr>
        <p:spPr bwMode="auto">
          <a:xfrm>
            <a:off x="16506825"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61" name="AutoShape 65"/>
          <p:cNvSpPr>
            <a:spLocks/>
          </p:cNvSpPr>
          <p:nvPr/>
        </p:nvSpPr>
        <p:spPr bwMode="auto">
          <a:xfrm>
            <a:off x="16218694"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2" name="AutoShape 66"/>
          <p:cNvSpPr>
            <a:spLocks/>
          </p:cNvSpPr>
          <p:nvPr/>
        </p:nvSpPr>
        <p:spPr bwMode="auto">
          <a:xfrm>
            <a:off x="15930563"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3" name="AutoShape 67"/>
          <p:cNvSpPr>
            <a:spLocks/>
          </p:cNvSpPr>
          <p:nvPr/>
        </p:nvSpPr>
        <p:spPr bwMode="auto">
          <a:xfrm>
            <a:off x="15642432"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4" name="AutoShape 68"/>
          <p:cNvSpPr>
            <a:spLocks/>
          </p:cNvSpPr>
          <p:nvPr/>
        </p:nvSpPr>
        <p:spPr bwMode="auto">
          <a:xfrm>
            <a:off x="15354300"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5" name="AutoShape 69"/>
          <p:cNvSpPr>
            <a:spLocks/>
          </p:cNvSpPr>
          <p:nvPr/>
        </p:nvSpPr>
        <p:spPr bwMode="auto">
          <a:xfrm>
            <a:off x="15066169"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6" name="AutoShape 70"/>
          <p:cNvSpPr>
            <a:spLocks/>
          </p:cNvSpPr>
          <p:nvPr/>
        </p:nvSpPr>
        <p:spPr bwMode="auto">
          <a:xfrm>
            <a:off x="14787563"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7" name="AutoShape 71"/>
          <p:cNvSpPr>
            <a:spLocks/>
          </p:cNvSpPr>
          <p:nvPr/>
        </p:nvSpPr>
        <p:spPr bwMode="auto">
          <a:xfrm>
            <a:off x="14499431"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68" name="AutoShape 72"/>
          <p:cNvSpPr>
            <a:spLocks/>
          </p:cNvSpPr>
          <p:nvPr/>
        </p:nvSpPr>
        <p:spPr bwMode="auto">
          <a:xfrm>
            <a:off x="17083088"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69" name="AutoShape 73"/>
          <p:cNvSpPr>
            <a:spLocks/>
          </p:cNvSpPr>
          <p:nvPr/>
        </p:nvSpPr>
        <p:spPr bwMode="auto">
          <a:xfrm>
            <a:off x="16794957"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0" name="AutoShape 74"/>
          <p:cNvSpPr>
            <a:spLocks/>
          </p:cNvSpPr>
          <p:nvPr/>
        </p:nvSpPr>
        <p:spPr bwMode="auto">
          <a:xfrm>
            <a:off x="16506825"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1" name="AutoShape 75"/>
          <p:cNvSpPr>
            <a:spLocks/>
          </p:cNvSpPr>
          <p:nvPr/>
        </p:nvSpPr>
        <p:spPr bwMode="auto">
          <a:xfrm>
            <a:off x="16218694"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2" name="AutoShape 76"/>
          <p:cNvSpPr>
            <a:spLocks/>
          </p:cNvSpPr>
          <p:nvPr/>
        </p:nvSpPr>
        <p:spPr bwMode="auto">
          <a:xfrm>
            <a:off x="15930563"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3" name="AutoShape 77"/>
          <p:cNvSpPr>
            <a:spLocks/>
          </p:cNvSpPr>
          <p:nvPr/>
        </p:nvSpPr>
        <p:spPr bwMode="auto">
          <a:xfrm>
            <a:off x="15642432"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4" name="AutoShape 78"/>
          <p:cNvSpPr>
            <a:spLocks/>
          </p:cNvSpPr>
          <p:nvPr/>
        </p:nvSpPr>
        <p:spPr bwMode="auto">
          <a:xfrm>
            <a:off x="15354300"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75" name="AutoShape 79"/>
          <p:cNvSpPr>
            <a:spLocks/>
          </p:cNvSpPr>
          <p:nvPr/>
        </p:nvSpPr>
        <p:spPr bwMode="auto">
          <a:xfrm>
            <a:off x="15066169"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76" name="AutoShape 80"/>
          <p:cNvSpPr>
            <a:spLocks/>
          </p:cNvSpPr>
          <p:nvPr/>
        </p:nvSpPr>
        <p:spPr bwMode="auto">
          <a:xfrm>
            <a:off x="14787563"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77" name="AutoShape 81"/>
          <p:cNvSpPr>
            <a:spLocks/>
          </p:cNvSpPr>
          <p:nvPr/>
        </p:nvSpPr>
        <p:spPr bwMode="auto">
          <a:xfrm>
            <a:off x="14499431"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78" name="AutoShape 82"/>
          <p:cNvSpPr>
            <a:spLocks/>
          </p:cNvSpPr>
          <p:nvPr/>
        </p:nvSpPr>
        <p:spPr bwMode="auto">
          <a:xfrm>
            <a:off x="17083088"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79" name="AutoShape 83"/>
          <p:cNvSpPr>
            <a:spLocks/>
          </p:cNvSpPr>
          <p:nvPr/>
        </p:nvSpPr>
        <p:spPr bwMode="auto">
          <a:xfrm>
            <a:off x="16794957"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80" name="AutoShape 84"/>
          <p:cNvSpPr>
            <a:spLocks/>
          </p:cNvSpPr>
          <p:nvPr/>
        </p:nvSpPr>
        <p:spPr bwMode="auto">
          <a:xfrm>
            <a:off x="16506825"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81" name="AutoShape 85"/>
          <p:cNvSpPr>
            <a:spLocks/>
          </p:cNvSpPr>
          <p:nvPr/>
        </p:nvSpPr>
        <p:spPr bwMode="auto">
          <a:xfrm>
            <a:off x="16218694"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82" name="AutoShape 86"/>
          <p:cNvSpPr>
            <a:spLocks/>
          </p:cNvSpPr>
          <p:nvPr/>
        </p:nvSpPr>
        <p:spPr bwMode="auto">
          <a:xfrm>
            <a:off x="15930563"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3" name="AutoShape 87"/>
          <p:cNvSpPr>
            <a:spLocks/>
          </p:cNvSpPr>
          <p:nvPr/>
        </p:nvSpPr>
        <p:spPr bwMode="auto">
          <a:xfrm>
            <a:off x="15642431"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4" name="AutoShape 88"/>
          <p:cNvSpPr>
            <a:spLocks/>
          </p:cNvSpPr>
          <p:nvPr/>
        </p:nvSpPr>
        <p:spPr bwMode="auto">
          <a:xfrm>
            <a:off x="15354300"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5" name="AutoShape 89"/>
          <p:cNvSpPr>
            <a:spLocks/>
          </p:cNvSpPr>
          <p:nvPr/>
        </p:nvSpPr>
        <p:spPr bwMode="auto">
          <a:xfrm>
            <a:off x="15066169"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6" name="AutoShape 90"/>
          <p:cNvSpPr>
            <a:spLocks/>
          </p:cNvSpPr>
          <p:nvPr/>
        </p:nvSpPr>
        <p:spPr bwMode="auto">
          <a:xfrm>
            <a:off x="14787563"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7" name="AutoShape 91"/>
          <p:cNvSpPr>
            <a:spLocks/>
          </p:cNvSpPr>
          <p:nvPr/>
        </p:nvSpPr>
        <p:spPr bwMode="auto">
          <a:xfrm>
            <a:off x="14500622" y="9185672"/>
            <a:ext cx="208359"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88" name="AutoShape 92"/>
          <p:cNvSpPr>
            <a:spLocks/>
          </p:cNvSpPr>
          <p:nvPr/>
        </p:nvSpPr>
        <p:spPr bwMode="auto">
          <a:xfrm>
            <a:off x="17083088"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89" name="AutoShape 93"/>
          <p:cNvSpPr>
            <a:spLocks/>
          </p:cNvSpPr>
          <p:nvPr/>
        </p:nvSpPr>
        <p:spPr bwMode="auto">
          <a:xfrm>
            <a:off x="16794957"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90" name="AutoShape 94"/>
          <p:cNvSpPr>
            <a:spLocks/>
          </p:cNvSpPr>
          <p:nvPr/>
        </p:nvSpPr>
        <p:spPr bwMode="auto">
          <a:xfrm>
            <a:off x="16506825"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91" name="AutoShape 95"/>
          <p:cNvSpPr>
            <a:spLocks/>
          </p:cNvSpPr>
          <p:nvPr/>
        </p:nvSpPr>
        <p:spPr bwMode="auto">
          <a:xfrm>
            <a:off x="16218694"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92" name="AutoShape 96"/>
          <p:cNvSpPr>
            <a:spLocks/>
          </p:cNvSpPr>
          <p:nvPr/>
        </p:nvSpPr>
        <p:spPr bwMode="auto">
          <a:xfrm>
            <a:off x="15930563"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bg1"/>
              </a:solidFill>
            </a:endParaRPr>
          </a:p>
        </p:txBody>
      </p:sp>
      <p:sp>
        <p:nvSpPr>
          <p:cNvPr id="183393" name="AutoShape 97"/>
          <p:cNvSpPr>
            <a:spLocks/>
          </p:cNvSpPr>
          <p:nvPr/>
        </p:nvSpPr>
        <p:spPr bwMode="auto">
          <a:xfrm>
            <a:off x="15642431"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94" name="AutoShape 98"/>
          <p:cNvSpPr>
            <a:spLocks/>
          </p:cNvSpPr>
          <p:nvPr/>
        </p:nvSpPr>
        <p:spPr bwMode="auto">
          <a:xfrm>
            <a:off x="15354300"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95" name="AutoShape 99"/>
          <p:cNvSpPr>
            <a:spLocks/>
          </p:cNvSpPr>
          <p:nvPr/>
        </p:nvSpPr>
        <p:spPr bwMode="auto">
          <a:xfrm>
            <a:off x="15066169"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96" name="AutoShape 100"/>
          <p:cNvSpPr>
            <a:spLocks/>
          </p:cNvSpPr>
          <p:nvPr/>
        </p:nvSpPr>
        <p:spPr bwMode="auto">
          <a:xfrm>
            <a:off x="14787563"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3397" name="AutoShape 101"/>
          <p:cNvSpPr>
            <a:spLocks/>
          </p:cNvSpPr>
          <p:nvPr/>
        </p:nvSpPr>
        <p:spPr bwMode="auto">
          <a:xfrm>
            <a:off x="14500622" y="9538097"/>
            <a:ext cx="208359"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1500">
                <a:solidFill>
                  <a:schemeClr val="bg1"/>
                </a:solidFill>
              </a:rPr>
              <a:pPr algn="ctr" eaLnBrk="1">
                <a:lnSpc>
                  <a:spcPct val="100000"/>
                </a:lnSpc>
              </a:pPr>
              <a:t>176</a:t>
            </a:fld>
            <a:endParaRPr lang="en-US" sz="1800">
              <a:solidFill>
                <a:schemeClr val="bg1"/>
              </a:solidFill>
            </a:endParaRPr>
          </a:p>
        </p:txBody>
      </p:sp>
      <p:sp>
        <p:nvSpPr>
          <p:cNvPr id="184324" name="AutoShape 4"/>
          <p:cNvSpPr>
            <a:spLocks/>
          </p:cNvSpPr>
          <p:nvPr/>
        </p:nvSpPr>
        <p:spPr bwMode="auto">
          <a:xfrm>
            <a:off x="10352485" y="7558087"/>
            <a:ext cx="5230415" cy="747713"/>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84325" name="AutoShape 5"/>
          <p:cNvSpPr>
            <a:spLocks/>
          </p:cNvSpPr>
          <p:nvPr/>
        </p:nvSpPr>
        <p:spPr bwMode="auto">
          <a:xfrm>
            <a:off x="14102953" y="768191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72%</a:t>
            </a:r>
            <a:endParaRPr lang="en-US" sz="1800">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11725275" y="778192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10352485" y="6677025"/>
            <a:ext cx="6242447" cy="747713"/>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84328" name="AutoShape 8"/>
          <p:cNvSpPr>
            <a:spLocks/>
          </p:cNvSpPr>
          <p:nvPr/>
        </p:nvSpPr>
        <p:spPr bwMode="auto">
          <a:xfrm>
            <a:off x="15116176" y="6800850"/>
            <a:ext cx="1478756"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90%</a:t>
            </a:r>
            <a:endParaRPr lang="en-US" sz="1800">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11725275" y="6900863"/>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10352485" y="5791200"/>
            <a:ext cx="6983015" cy="747713"/>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84331" name="AutoShape 11"/>
          <p:cNvSpPr>
            <a:spLocks/>
          </p:cNvSpPr>
          <p:nvPr/>
        </p:nvSpPr>
        <p:spPr bwMode="auto">
          <a:xfrm>
            <a:off x="15855553" y="591502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100%</a:t>
            </a:r>
            <a:endParaRPr lang="en-US" sz="1800">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11725275" y="601503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10352485" y="4910137"/>
            <a:ext cx="4506515" cy="747713"/>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84334" name="AutoShape 14"/>
          <p:cNvSpPr>
            <a:spLocks/>
          </p:cNvSpPr>
          <p:nvPr/>
        </p:nvSpPr>
        <p:spPr bwMode="auto">
          <a:xfrm>
            <a:off x="13363576" y="5033963"/>
            <a:ext cx="1478756"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63%</a:t>
            </a:r>
            <a:endParaRPr lang="en-US" sz="1800">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11725275" y="513397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10352485" y="8439150"/>
            <a:ext cx="5782865" cy="747713"/>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84337" name="AutoShape 17"/>
          <p:cNvSpPr>
            <a:spLocks/>
          </p:cNvSpPr>
          <p:nvPr/>
        </p:nvSpPr>
        <p:spPr bwMode="auto">
          <a:xfrm>
            <a:off x="14655403" y="856297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83%</a:t>
            </a:r>
            <a:endParaRPr lang="en-US" sz="1800">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11725275" y="866298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1743075" y="7558087"/>
            <a:ext cx="6981825" cy="747713"/>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4340" name="AutoShape 20"/>
          <p:cNvSpPr>
            <a:spLocks/>
          </p:cNvSpPr>
          <p:nvPr/>
        </p:nvSpPr>
        <p:spPr bwMode="auto">
          <a:xfrm>
            <a:off x="7244953" y="768191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100%</a:t>
            </a:r>
            <a:endParaRPr lang="en-US" sz="1800">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3114675" y="778192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1743076" y="6677025"/>
            <a:ext cx="6471047" cy="747713"/>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4343" name="AutoShape 23"/>
          <p:cNvSpPr>
            <a:spLocks/>
          </p:cNvSpPr>
          <p:nvPr/>
        </p:nvSpPr>
        <p:spPr bwMode="auto">
          <a:xfrm>
            <a:off x="6734176" y="6800850"/>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94%</a:t>
            </a:r>
            <a:endParaRPr lang="en-US" sz="1800">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3114675" y="6900863"/>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dirty="0">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1743075" y="5791200"/>
            <a:ext cx="4505325" cy="747713"/>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4346" name="AutoShape 26"/>
          <p:cNvSpPr>
            <a:spLocks/>
          </p:cNvSpPr>
          <p:nvPr/>
        </p:nvSpPr>
        <p:spPr bwMode="auto">
          <a:xfrm>
            <a:off x="4768453" y="591502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59%</a:t>
            </a:r>
            <a:endParaRPr lang="en-US" sz="1800">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3114675" y="601503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dirty="0">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1743075" y="4910137"/>
            <a:ext cx="5781675" cy="747713"/>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4349" name="AutoShape 29"/>
          <p:cNvSpPr>
            <a:spLocks/>
          </p:cNvSpPr>
          <p:nvPr/>
        </p:nvSpPr>
        <p:spPr bwMode="auto">
          <a:xfrm>
            <a:off x="6044803" y="503396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82%</a:t>
            </a:r>
            <a:endParaRPr lang="en-US" sz="1800">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3114675" y="513397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1743075" y="8439150"/>
            <a:ext cx="5381625" cy="747713"/>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4352" name="AutoShape 32"/>
          <p:cNvSpPr>
            <a:spLocks/>
          </p:cNvSpPr>
          <p:nvPr/>
        </p:nvSpPr>
        <p:spPr bwMode="auto">
          <a:xfrm>
            <a:off x="5644753" y="856297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78%</a:t>
            </a:r>
            <a:endParaRPr lang="en-US" sz="1800">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3114675" y="866298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951310" y="4581526"/>
            <a:ext cx="1894284" cy="6213872"/>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4355" name="AutoShape 35"/>
          <p:cNvSpPr>
            <a:spLocks/>
          </p:cNvSpPr>
          <p:nvPr/>
        </p:nvSpPr>
        <p:spPr bwMode="auto">
          <a:xfrm flipH="1">
            <a:off x="9596438" y="4581525"/>
            <a:ext cx="2019300" cy="6206729"/>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4356" name="AutoShape 36"/>
          <p:cNvSpPr>
            <a:spLocks/>
          </p:cNvSpPr>
          <p:nvPr/>
        </p:nvSpPr>
        <p:spPr bwMode="auto">
          <a:xfrm>
            <a:off x="3114675" y="9516667"/>
            <a:ext cx="5506641" cy="91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11725275" y="9516667"/>
            <a:ext cx="5505450" cy="91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1850241728"/>
              </p:ext>
            </p:extLst>
          </p:nvPr>
        </p:nvGraphicFramePr>
        <p:xfrm>
          <a:off x="9984406" y="4613250"/>
          <a:ext cx="3248201" cy="316510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999621782"/>
              </p:ext>
            </p:extLst>
          </p:nvPr>
        </p:nvGraphicFramePr>
        <p:xfrm>
          <a:off x="4996175" y="4613250"/>
          <a:ext cx="3248201" cy="3165104"/>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1500">
                <a:solidFill>
                  <a:schemeClr val="bg1"/>
                </a:solidFill>
              </a:rPr>
              <a:pPr algn="ctr" eaLnBrk="1">
                <a:lnSpc>
                  <a:spcPct val="100000"/>
                </a:lnSpc>
              </a:pPr>
              <a:t>177</a:t>
            </a:fld>
            <a:endParaRPr lang="en-US" sz="1800">
              <a:solidFill>
                <a:schemeClr val="bg1"/>
              </a:solidFill>
            </a:endParaRPr>
          </a:p>
        </p:txBody>
      </p:sp>
      <p:sp>
        <p:nvSpPr>
          <p:cNvPr id="185348" name="Line 4"/>
          <p:cNvSpPr>
            <a:spLocks noChangeShapeType="1"/>
          </p:cNvSpPr>
          <p:nvPr/>
        </p:nvSpPr>
        <p:spPr bwMode="auto">
          <a:xfrm flipV="1">
            <a:off x="9144000" y="4805363"/>
            <a:ext cx="0" cy="5947172"/>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2534841" y="4691063"/>
            <a:ext cx="159067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bg1"/>
                </a:solidFill>
                <a:latin typeface="Roboto" charset="0"/>
                <a:ea typeface="ＭＳ Ｐゴシック" charset="0"/>
                <a:cs typeface="Roboto" charset="0"/>
                <a:sym typeface="Roboto" charset="0"/>
              </a:rPr>
              <a:t>52%</a:t>
            </a:r>
            <a:endParaRPr lang="en-US" sz="1800" dirty="0">
              <a:solidFill>
                <a:schemeClr val="bg1"/>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200150" y="4902994"/>
            <a:ext cx="912019" cy="540544"/>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800">
              <a:solidFill>
                <a:schemeClr val="bg1"/>
              </a:solidFill>
            </a:endParaRPr>
          </a:p>
        </p:txBody>
      </p:sp>
      <p:sp>
        <p:nvSpPr>
          <p:cNvPr id="185353" name="AutoShape 9"/>
          <p:cNvSpPr>
            <a:spLocks/>
          </p:cNvSpPr>
          <p:nvPr/>
        </p:nvSpPr>
        <p:spPr bwMode="auto">
          <a:xfrm>
            <a:off x="6018610" y="5385198"/>
            <a:ext cx="1414463" cy="1877615"/>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56" name="AutoShape 12"/>
          <p:cNvSpPr>
            <a:spLocks/>
          </p:cNvSpPr>
          <p:nvPr/>
        </p:nvSpPr>
        <p:spPr bwMode="auto">
          <a:xfrm>
            <a:off x="11057335" y="5393531"/>
            <a:ext cx="1469231" cy="1877616"/>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57" name="AutoShape 13"/>
          <p:cNvSpPr>
            <a:spLocks/>
          </p:cNvSpPr>
          <p:nvPr/>
        </p:nvSpPr>
        <p:spPr bwMode="auto">
          <a:xfrm>
            <a:off x="2534842" y="5443538"/>
            <a:ext cx="18883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From last year</a:t>
            </a:r>
            <a:endParaRPr lang="en-US" sz="1800">
              <a:solidFill>
                <a:schemeClr val="bg1"/>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951310" y="5953125"/>
            <a:ext cx="3471863" cy="1825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15403116" y="4691063"/>
            <a:ext cx="162576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bg1"/>
                </a:solidFill>
                <a:latin typeface="Roboto" charset="0"/>
                <a:ea typeface="ＭＳ Ｐゴシック" charset="0"/>
                <a:cs typeface="Roboto" charset="0"/>
                <a:sym typeface="Roboto" charset="0"/>
              </a:rPr>
              <a:t>52%</a:t>
            </a:r>
            <a:endParaRPr lang="en-US" sz="1800" dirty="0">
              <a:solidFill>
                <a:schemeClr val="bg1"/>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4068425" y="4902994"/>
            <a:ext cx="913210" cy="540544"/>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800">
              <a:solidFill>
                <a:schemeClr val="bg1"/>
              </a:solidFill>
            </a:endParaRPr>
          </a:p>
        </p:txBody>
      </p:sp>
      <p:sp>
        <p:nvSpPr>
          <p:cNvPr id="185361" name="AutoShape 17"/>
          <p:cNvSpPr>
            <a:spLocks/>
          </p:cNvSpPr>
          <p:nvPr/>
        </p:nvSpPr>
        <p:spPr bwMode="auto">
          <a:xfrm>
            <a:off x="15403117" y="5443538"/>
            <a:ext cx="18883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From last year</a:t>
            </a:r>
            <a:endParaRPr lang="en-US" sz="1800">
              <a:solidFill>
                <a:schemeClr val="bg1"/>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3820776" y="5953125"/>
            <a:ext cx="3470672" cy="1825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1955006" y="8864204"/>
            <a:ext cx="2196704" cy="619125"/>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64" name="AutoShape 20"/>
          <p:cNvSpPr>
            <a:spLocks/>
          </p:cNvSpPr>
          <p:nvPr/>
        </p:nvSpPr>
        <p:spPr bwMode="auto">
          <a:xfrm>
            <a:off x="5129212" y="9858375"/>
            <a:ext cx="444104" cy="566738"/>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65" name="AutoShape 21"/>
          <p:cNvSpPr>
            <a:spLocks/>
          </p:cNvSpPr>
          <p:nvPr/>
        </p:nvSpPr>
        <p:spPr bwMode="auto">
          <a:xfrm>
            <a:off x="5069682" y="8978504"/>
            <a:ext cx="564356" cy="406003"/>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66" name="AutoShape 22"/>
          <p:cNvSpPr>
            <a:spLocks/>
          </p:cNvSpPr>
          <p:nvPr/>
        </p:nvSpPr>
        <p:spPr bwMode="auto">
          <a:xfrm>
            <a:off x="971550" y="9864329"/>
            <a:ext cx="560785" cy="560784"/>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67" name="AutoShape 23"/>
          <p:cNvSpPr>
            <a:spLocks/>
          </p:cNvSpPr>
          <p:nvPr/>
        </p:nvSpPr>
        <p:spPr bwMode="auto">
          <a:xfrm>
            <a:off x="951310" y="8978504"/>
            <a:ext cx="564356" cy="390525"/>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68" name="AutoShape 24"/>
          <p:cNvSpPr>
            <a:spLocks/>
          </p:cNvSpPr>
          <p:nvPr/>
        </p:nvSpPr>
        <p:spPr bwMode="auto">
          <a:xfrm>
            <a:off x="1955006" y="9832181"/>
            <a:ext cx="2196704" cy="619125"/>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69" name="AutoShape 25"/>
          <p:cNvSpPr>
            <a:spLocks/>
          </p:cNvSpPr>
          <p:nvPr/>
        </p:nvSpPr>
        <p:spPr bwMode="auto">
          <a:xfrm>
            <a:off x="6057900"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0" name="AutoShape 26"/>
          <p:cNvSpPr>
            <a:spLocks/>
          </p:cNvSpPr>
          <p:nvPr/>
        </p:nvSpPr>
        <p:spPr bwMode="auto">
          <a:xfrm>
            <a:off x="6057900"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1" name="AutoShape 27"/>
          <p:cNvSpPr>
            <a:spLocks/>
          </p:cNvSpPr>
          <p:nvPr/>
        </p:nvSpPr>
        <p:spPr bwMode="auto">
          <a:xfrm>
            <a:off x="11037094"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2" name="AutoShape 28"/>
          <p:cNvSpPr>
            <a:spLocks/>
          </p:cNvSpPr>
          <p:nvPr/>
        </p:nvSpPr>
        <p:spPr bwMode="auto">
          <a:xfrm>
            <a:off x="14167248" y="9858375"/>
            <a:ext cx="444103" cy="566738"/>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73" name="AutoShape 29"/>
          <p:cNvSpPr>
            <a:spLocks/>
          </p:cNvSpPr>
          <p:nvPr/>
        </p:nvSpPr>
        <p:spPr bwMode="auto">
          <a:xfrm>
            <a:off x="14107717" y="8978504"/>
            <a:ext cx="564356" cy="406003"/>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74" name="AutoShape 30"/>
          <p:cNvSpPr>
            <a:spLocks/>
          </p:cNvSpPr>
          <p:nvPr/>
        </p:nvSpPr>
        <p:spPr bwMode="auto">
          <a:xfrm>
            <a:off x="10053638" y="9864329"/>
            <a:ext cx="560785" cy="560784"/>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75" name="AutoShape 31"/>
          <p:cNvSpPr>
            <a:spLocks/>
          </p:cNvSpPr>
          <p:nvPr/>
        </p:nvSpPr>
        <p:spPr bwMode="auto">
          <a:xfrm>
            <a:off x="10033398" y="8978504"/>
            <a:ext cx="563165" cy="390525"/>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85376" name="AutoShape 32"/>
          <p:cNvSpPr>
            <a:spLocks/>
          </p:cNvSpPr>
          <p:nvPr/>
        </p:nvSpPr>
        <p:spPr bwMode="auto">
          <a:xfrm>
            <a:off x="11037094"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7" name="AutoShape 33"/>
          <p:cNvSpPr>
            <a:spLocks/>
          </p:cNvSpPr>
          <p:nvPr/>
        </p:nvSpPr>
        <p:spPr bwMode="auto">
          <a:xfrm>
            <a:off x="15095935"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8" name="AutoShape 34"/>
          <p:cNvSpPr>
            <a:spLocks/>
          </p:cNvSpPr>
          <p:nvPr/>
        </p:nvSpPr>
        <p:spPr bwMode="auto">
          <a:xfrm>
            <a:off x="15095935"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bg1"/>
              </a:solidFill>
            </a:endParaRPr>
          </a:p>
        </p:txBody>
      </p:sp>
      <p:sp>
        <p:nvSpPr>
          <p:cNvPr id="185379" name="AutoShape 35"/>
          <p:cNvSpPr>
            <a:spLocks/>
          </p:cNvSpPr>
          <p:nvPr/>
        </p:nvSpPr>
        <p:spPr bwMode="auto">
          <a:xfrm>
            <a:off x="2475310"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1.230</a:t>
            </a:r>
            <a:endParaRPr lang="en-US" sz="1800"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2475310"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765</a:t>
            </a:r>
            <a:endParaRPr lang="en-US" sz="1800">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6503194" y="9018985"/>
            <a:ext cx="13061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25</a:t>
            </a:r>
            <a:endParaRPr lang="en-US" sz="1800">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6503194" y="9979819"/>
            <a:ext cx="13061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102</a:t>
            </a:r>
            <a:endParaRPr lang="en-US" sz="1800">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11481198"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320</a:t>
            </a:r>
            <a:endParaRPr lang="en-US" sz="1800">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11481198"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a:t>
            </a:r>
            <a:endParaRPr lang="en-US" sz="1800">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15541229"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776</a:t>
            </a:r>
            <a:endParaRPr lang="en-US" sz="1800">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15541229"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95</a:t>
            </a:r>
            <a:endParaRPr lang="en-US" sz="180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1500">
                <a:solidFill>
                  <a:schemeClr val="bg1"/>
                </a:solidFill>
              </a:rPr>
              <a:pPr algn="ctr" eaLnBrk="1">
                <a:lnSpc>
                  <a:spcPct val="100000"/>
                </a:lnSpc>
              </a:pPr>
              <a:t>178</a:t>
            </a:fld>
            <a:endParaRPr lang="en-US" sz="1800">
              <a:solidFill>
                <a:schemeClr val="bg1"/>
              </a:solidFill>
            </a:endParaRPr>
          </a:p>
        </p:txBody>
      </p:sp>
      <p:sp>
        <p:nvSpPr>
          <p:cNvPr id="186372" name="AutoShape 4"/>
          <p:cNvSpPr>
            <a:spLocks/>
          </p:cNvSpPr>
          <p:nvPr/>
        </p:nvSpPr>
        <p:spPr bwMode="auto">
          <a:xfrm>
            <a:off x="7267576" y="6565107"/>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6373" name="AutoShape 5"/>
          <p:cNvSpPr>
            <a:spLocks/>
          </p:cNvSpPr>
          <p:nvPr/>
        </p:nvSpPr>
        <p:spPr bwMode="auto">
          <a:xfrm>
            <a:off x="8857060" y="6565107"/>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bg1"/>
              </a:solidFill>
            </a:endParaRPr>
          </a:p>
        </p:txBody>
      </p:sp>
      <p:sp>
        <p:nvSpPr>
          <p:cNvPr id="186374" name="AutoShape 6"/>
          <p:cNvSpPr>
            <a:spLocks/>
          </p:cNvSpPr>
          <p:nvPr/>
        </p:nvSpPr>
        <p:spPr bwMode="auto">
          <a:xfrm>
            <a:off x="8035529" y="7040166"/>
            <a:ext cx="534590" cy="1184672"/>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38100" tIns="38100" rIns="38100" bIns="38100" anchor="ctr"/>
          <a:lstStyle/>
          <a:p>
            <a:endParaRPr lang="id-ID" sz="1800">
              <a:solidFill>
                <a:schemeClr val="bg1"/>
              </a:solidFill>
            </a:endParaRPr>
          </a:p>
        </p:txBody>
      </p:sp>
      <p:sp>
        <p:nvSpPr>
          <p:cNvPr id="186375" name="AutoShape 7"/>
          <p:cNvSpPr>
            <a:spLocks/>
          </p:cNvSpPr>
          <p:nvPr/>
        </p:nvSpPr>
        <p:spPr bwMode="auto">
          <a:xfrm>
            <a:off x="9591676" y="7040166"/>
            <a:ext cx="602456" cy="1120378"/>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38100" tIns="38100" rIns="38100" bIns="38100" anchor="ctr"/>
          <a:lstStyle/>
          <a:p>
            <a:endParaRPr lang="id-ID" sz="1800">
              <a:solidFill>
                <a:schemeClr val="bg1"/>
              </a:solidFill>
            </a:endParaRPr>
          </a:p>
        </p:txBody>
      </p:sp>
      <p:sp>
        <p:nvSpPr>
          <p:cNvPr id="186376" name="AutoShape 8"/>
          <p:cNvSpPr>
            <a:spLocks/>
          </p:cNvSpPr>
          <p:nvPr/>
        </p:nvSpPr>
        <p:spPr bwMode="auto">
          <a:xfrm>
            <a:off x="5675710" y="5286375"/>
            <a:ext cx="2183606" cy="1604963"/>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77" name="AutoShape 9"/>
          <p:cNvSpPr>
            <a:spLocks/>
          </p:cNvSpPr>
          <p:nvPr/>
        </p:nvSpPr>
        <p:spPr bwMode="auto">
          <a:xfrm>
            <a:off x="6015038" y="7255669"/>
            <a:ext cx="1679972" cy="475060"/>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78" name="AutoShape 10"/>
          <p:cNvSpPr>
            <a:spLocks/>
          </p:cNvSpPr>
          <p:nvPr/>
        </p:nvSpPr>
        <p:spPr bwMode="auto">
          <a:xfrm>
            <a:off x="5845969" y="8403432"/>
            <a:ext cx="2014538" cy="1175147"/>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79" name="AutoShape 11"/>
          <p:cNvSpPr>
            <a:spLocks/>
          </p:cNvSpPr>
          <p:nvPr/>
        </p:nvSpPr>
        <p:spPr bwMode="auto">
          <a:xfrm flipH="1">
            <a:off x="10391776" y="5286375"/>
            <a:ext cx="2183606" cy="1604963"/>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80" name="AutoShape 12"/>
          <p:cNvSpPr>
            <a:spLocks/>
          </p:cNvSpPr>
          <p:nvPr/>
        </p:nvSpPr>
        <p:spPr bwMode="auto">
          <a:xfrm flipH="1">
            <a:off x="10556082" y="7255669"/>
            <a:ext cx="1679972" cy="475060"/>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81" name="AutoShape 13"/>
          <p:cNvSpPr>
            <a:spLocks/>
          </p:cNvSpPr>
          <p:nvPr/>
        </p:nvSpPr>
        <p:spPr bwMode="auto">
          <a:xfrm flipH="1">
            <a:off x="10389394" y="8403432"/>
            <a:ext cx="2015729" cy="1175147"/>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86382" name="AutoShape 14"/>
          <p:cNvSpPr>
            <a:spLocks/>
          </p:cNvSpPr>
          <p:nvPr/>
        </p:nvSpPr>
        <p:spPr bwMode="auto">
          <a:xfrm>
            <a:off x="2739629" y="9139238"/>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1551385" y="9654778"/>
            <a:ext cx="2757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2739629" y="6904435"/>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1551385" y="7405687"/>
            <a:ext cx="27574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2739629" y="48506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1589485" y="5351860"/>
            <a:ext cx="2719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4008894" y="9191625"/>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4008894" y="9654778"/>
            <a:ext cx="26860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4008894" y="6942535"/>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4008894" y="7405687"/>
            <a:ext cx="27193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4008894" y="4888706"/>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4008894" y="5313760"/>
            <a:ext cx="2719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4830366" y="5023247"/>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6395" name="AutoShape 27"/>
          <p:cNvSpPr>
            <a:spLocks/>
          </p:cNvSpPr>
          <p:nvPr/>
        </p:nvSpPr>
        <p:spPr bwMode="auto">
          <a:xfrm>
            <a:off x="5136357" y="7030641"/>
            <a:ext cx="708422" cy="709613"/>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6396" name="AutoShape 28"/>
          <p:cNvSpPr>
            <a:spLocks/>
          </p:cNvSpPr>
          <p:nvPr/>
        </p:nvSpPr>
        <p:spPr bwMode="auto">
          <a:xfrm>
            <a:off x="4830366" y="9240441"/>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86397" name="AutoShape 29"/>
          <p:cNvSpPr>
            <a:spLocks/>
          </p:cNvSpPr>
          <p:nvPr/>
        </p:nvSpPr>
        <p:spPr bwMode="auto">
          <a:xfrm>
            <a:off x="12795647" y="4914900"/>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6398" name="AutoShape 30"/>
          <p:cNvSpPr>
            <a:spLocks/>
          </p:cNvSpPr>
          <p:nvPr/>
        </p:nvSpPr>
        <p:spPr bwMode="auto">
          <a:xfrm>
            <a:off x="12575381" y="7040166"/>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6399" name="AutoShape 31"/>
          <p:cNvSpPr>
            <a:spLocks/>
          </p:cNvSpPr>
          <p:nvPr/>
        </p:nvSpPr>
        <p:spPr bwMode="auto">
          <a:xfrm>
            <a:off x="12795647" y="9165432"/>
            <a:ext cx="709613" cy="708422"/>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6400" name="AutoShape 32"/>
          <p:cNvSpPr>
            <a:spLocks/>
          </p:cNvSpPr>
          <p:nvPr/>
        </p:nvSpPr>
        <p:spPr bwMode="auto">
          <a:xfrm>
            <a:off x="5018485" y="9426178"/>
            <a:ext cx="371475" cy="336947"/>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1" name="AutoShape 33"/>
          <p:cNvSpPr>
            <a:spLocks/>
          </p:cNvSpPr>
          <p:nvPr/>
        </p:nvSpPr>
        <p:spPr bwMode="auto">
          <a:xfrm>
            <a:off x="12748023" y="7212807"/>
            <a:ext cx="364331" cy="364331"/>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2" name="AutoShape 34"/>
          <p:cNvSpPr>
            <a:spLocks/>
          </p:cNvSpPr>
          <p:nvPr/>
        </p:nvSpPr>
        <p:spPr bwMode="auto">
          <a:xfrm>
            <a:off x="5320904" y="7199710"/>
            <a:ext cx="354806" cy="32742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3" name="AutoShape 35"/>
          <p:cNvSpPr>
            <a:spLocks/>
          </p:cNvSpPr>
          <p:nvPr/>
        </p:nvSpPr>
        <p:spPr bwMode="auto">
          <a:xfrm>
            <a:off x="5041106" y="5192316"/>
            <a:ext cx="190500" cy="381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4" name="AutoShape 36"/>
          <p:cNvSpPr>
            <a:spLocks/>
          </p:cNvSpPr>
          <p:nvPr/>
        </p:nvSpPr>
        <p:spPr bwMode="auto">
          <a:xfrm>
            <a:off x="12994482" y="9346407"/>
            <a:ext cx="313135" cy="313135"/>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5" name="AutoShape 37"/>
          <p:cNvSpPr>
            <a:spLocks/>
          </p:cNvSpPr>
          <p:nvPr/>
        </p:nvSpPr>
        <p:spPr bwMode="auto">
          <a:xfrm>
            <a:off x="12984956" y="5095875"/>
            <a:ext cx="323850" cy="296466"/>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1500">
                <a:solidFill>
                  <a:schemeClr val="bg1"/>
                </a:solidFill>
              </a:rPr>
              <a:pPr algn="ctr" eaLnBrk="1">
                <a:lnSpc>
                  <a:spcPct val="100000"/>
                </a:lnSpc>
              </a:pPr>
              <a:t>179</a:t>
            </a:fld>
            <a:endParaRPr lang="en-US" sz="1800">
              <a:solidFill>
                <a:schemeClr val="bg1"/>
              </a:solidFill>
            </a:endParaRPr>
          </a:p>
        </p:txBody>
      </p:sp>
      <p:sp>
        <p:nvSpPr>
          <p:cNvPr id="187396" name="AutoShape 4"/>
          <p:cNvSpPr>
            <a:spLocks/>
          </p:cNvSpPr>
          <p:nvPr/>
        </p:nvSpPr>
        <p:spPr bwMode="auto">
          <a:xfrm>
            <a:off x="1484710" y="508992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397" name="AutoShape 5"/>
          <p:cNvSpPr>
            <a:spLocks/>
          </p:cNvSpPr>
          <p:nvPr/>
        </p:nvSpPr>
        <p:spPr bwMode="auto">
          <a:xfrm>
            <a:off x="1618060" y="5479256"/>
            <a:ext cx="1189434" cy="7298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63%</a:t>
            </a:r>
            <a:endParaRPr lang="en-US" sz="1800"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70770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399" name="AutoShape 7"/>
          <p:cNvSpPr>
            <a:spLocks/>
          </p:cNvSpPr>
          <p:nvPr/>
        </p:nvSpPr>
        <p:spPr bwMode="auto">
          <a:xfrm>
            <a:off x="66579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0" name="AutoShape 8"/>
          <p:cNvSpPr>
            <a:spLocks/>
          </p:cNvSpPr>
          <p:nvPr/>
        </p:nvSpPr>
        <p:spPr bwMode="auto">
          <a:xfrm>
            <a:off x="62388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1" name="AutoShape 9"/>
          <p:cNvSpPr>
            <a:spLocks/>
          </p:cNvSpPr>
          <p:nvPr/>
        </p:nvSpPr>
        <p:spPr bwMode="auto">
          <a:xfrm>
            <a:off x="58197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2" name="AutoShape 10"/>
          <p:cNvSpPr>
            <a:spLocks/>
          </p:cNvSpPr>
          <p:nvPr/>
        </p:nvSpPr>
        <p:spPr bwMode="auto">
          <a:xfrm>
            <a:off x="54006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3" name="AutoShape 11"/>
          <p:cNvSpPr>
            <a:spLocks/>
          </p:cNvSpPr>
          <p:nvPr/>
        </p:nvSpPr>
        <p:spPr bwMode="auto">
          <a:xfrm>
            <a:off x="49815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4" name="AutoShape 12"/>
          <p:cNvSpPr>
            <a:spLocks/>
          </p:cNvSpPr>
          <p:nvPr/>
        </p:nvSpPr>
        <p:spPr bwMode="auto">
          <a:xfrm>
            <a:off x="45624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5" name="AutoShape 13"/>
          <p:cNvSpPr>
            <a:spLocks/>
          </p:cNvSpPr>
          <p:nvPr/>
        </p:nvSpPr>
        <p:spPr bwMode="auto">
          <a:xfrm>
            <a:off x="41433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6" name="AutoShape 14"/>
          <p:cNvSpPr>
            <a:spLocks/>
          </p:cNvSpPr>
          <p:nvPr/>
        </p:nvSpPr>
        <p:spPr bwMode="auto">
          <a:xfrm>
            <a:off x="37242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7" name="AutoShape 15"/>
          <p:cNvSpPr>
            <a:spLocks/>
          </p:cNvSpPr>
          <p:nvPr/>
        </p:nvSpPr>
        <p:spPr bwMode="auto">
          <a:xfrm>
            <a:off x="33051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08" name="AutoShape 16"/>
          <p:cNvSpPr>
            <a:spLocks/>
          </p:cNvSpPr>
          <p:nvPr/>
        </p:nvSpPr>
        <p:spPr bwMode="auto">
          <a:xfrm>
            <a:off x="104298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09" name="AutoShape 17"/>
          <p:cNvSpPr>
            <a:spLocks/>
          </p:cNvSpPr>
          <p:nvPr/>
        </p:nvSpPr>
        <p:spPr bwMode="auto">
          <a:xfrm>
            <a:off x="100107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10" name="AutoShape 18"/>
          <p:cNvSpPr>
            <a:spLocks/>
          </p:cNvSpPr>
          <p:nvPr/>
        </p:nvSpPr>
        <p:spPr bwMode="auto">
          <a:xfrm>
            <a:off x="95916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11" name="AutoShape 19"/>
          <p:cNvSpPr>
            <a:spLocks/>
          </p:cNvSpPr>
          <p:nvPr/>
        </p:nvSpPr>
        <p:spPr bwMode="auto">
          <a:xfrm>
            <a:off x="91725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12" name="AutoShape 20"/>
          <p:cNvSpPr>
            <a:spLocks/>
          </p:cNvSpPr>
          <p:nvPr/>
        </p:nvSpPr>
        <p:spPr bwMode="auto">
          <a:xfrm>
            <a:off x="87534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13" name="AutoShape 21"/>
          <p:cNvSpPr>
            <a:spLocks/>
          </p:cNvSpPr>
          <p:nvPr/>
        </p:nvSpPr>
        <p:spPr bwMode="auto">
          <a:xfrm>
            <a:off x="83343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14" name="AutoShape 22"/>
          <p:cNvSpPr>
            <a:spLocks/>
          </p:cNvSpPr>
          <p:nvPr/>
        </p:nvSpPr>
        <p:spPr bwMode="auto">
          <a:xfrm>
            <a:off x="79152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15" name="AutoShape 23"/>
          <p:cNvSpPr>
            <a:spLocks/>
          </p:cNvSpPr>
          <p:nvPr/>
        </p:nvSpPr>
        <p:spPr bwMode="auto">
          <a:xfrm>
            <a:off x="74961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87416" name="AutoShape 24"/>
          <p:cNvSpPr>
            <a:spLocks/>
          </p:cNvSpPr>
          <p:nvPr/>
        </p:nvSpPr>
        <p:spPr bwMode="auto">
          <a:xfrm>
            <a:off x="1484710" y="6975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17" name="AutoShape 25"/>
          <p:cNvSpPr>
            <a:spLocks/>
          </p:cNvSpPr>
          <p:nvPr/>
        </p:nvSpPr>
        <p:spPr bwMode="auto">
          <a:xfrm>
            <a:off x="1603772" y="7365207"/>
            <a:ext cx="1189434" cy="731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24%</a:t>
            </a:r>
            <a:endParaRPr lang="en-US" sz="1800"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70770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19" name="AutoShape 27"/>
          <p:cNvSpPr>
            <a:spLocks/>
          </p:cNvSpPr>
          <p:nvPr/>
        </p:nvSpPr>
        <p:spPr bwMode="auto">
          <a:xfrm>
            <a:off x="66579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0" name="AutoShape 28"/>
          <p:cNvSpPr>
            <a:spLocks/>
          </p:cNvSpPr>
          <p:nvPr/>
        </p:nvSpPr>
        <p:spPr bwMode="auto">
          <a:xfrm>
            <a:off x="62388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1" name="AutoShape 29"/>
          <p:cNvSpPr>
            <a:spLocks/>
          </p:cNvSpPr>
          <p:nvPr/>
        </p:nvSpPr>
        <p:spPr bwMode="auto">
          <a:xfrm>
            <a:off x="58197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2" name="AutoShape 30"/>
          <p:cNvSpPr>
            <a:spLocks/>
          </p:cNvSpPr>
          <p:nvPr/>
        </p:nvSpPr>
        <p:spPr bwMode="auto">
          <a:xfrm>
            <a:off x="54006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3" name="AutoShape 31"/>
          <p:cNvSpPr>
            <a:spLocks/>
          </p:cNvSpPr>
          <p:nvPr/>
        </p:nvSpPr>
        <p:spPr bwMode="auto">
          <a:xfrm>
            <a:off x="49815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4" name="AutoShape 32"/>
          <p:cNvSpPr>
            <a:spLocks/>
          </p:cNvSpPr>
          <p:nvPr/>
        </p:nvSpPr>
        <p:spPr bwMode="auto">
          <a:xfrm>
            <a:off x="45624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5" name="AutoShape 33"/>
          <p:cNvSpPr>
            <a:spLocks/>
          </p:cNvSpPr>
          <p:nvPr/>
        </p:nvSpPr>
        <p:spPr bwMode="auto">
          <a:xfrm>
            <a:off x="41433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6" name="AutoShape 34"/>
          <p:cNvSpPr>
            <a:spLocks/>
          </p:cNvSpPr>
          <p:nvPr/>
        </p:nvSpPr>
        <p:spPr bwMode="auto">
          <a:xfrm>
            <a:off x="37242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7" name="AutoShape 35"/>
          <p:cNvSpPr>
            <a:spLocks/>
          </p:cNvSpPr>
          <p:nvPr/>
        </p:nvSpPr>
        <p:spPr bwMode="auto">
          <a:xfrm>
            <a:off x="33051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28" name="AutoShape 36"/>
          <p:cNvSpPr>
            <a:spLocks/>
          </p:cNvSpPr>
          <p:nvPr/>
        </p:nvSpPr>
        <p:spPr bwMode="auto">
          <a:xfrm>
            <a:off x="104298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29" name="AutoShape 37"/>
          <p:cNvSpPr>
            <a:spLocks/>
          </p:cNvSpPr>
          <p:nvPr/>
        </p:nvSpPr>
        <p:spPr bwMode="auto">
          <a:xfrm>
            <a:off x="100107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30" name="AutoShape 38"/>
          <p:cNvSpPr>
            <a:spLocks/>
          </p:cNvSpPr>
          <p:nvPr/>
        </p:nvSpPr>
        <p:spPr bwMode="auto">
          <a:xfrm>
            <a:off x="95916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31" name="AutoShape 39"/>
          <p:cNvSpPr>
            <a:spLocks/>
          </p:cNvSpPr>
          <p:nvPr/>
        </p:nvSpPr>
        <p:spPr bwMode="auto">
          <a:xfrm>
            <a:off x="91725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32" name="AutoShape 40"/>
          <p:cNvSpPr>
            <a:spLocks/>
          </p:cNvSpPr>
          <p:nvPr/>
        </p:nvSpPr>
        <p:spPr bwMode="auto">
          <a:xfrm>
            <a:off x="87534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33" name="AutoShape 41"/>
          <p:cNvSpPr>
            <a:spLocks/>
          </p:cNvSpPr>
          <p:nvPr/>
        </p:nvSpPr>
        <p:spPr bwMode="auto">
          <a:xfrm>
            <a:off x="83343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34" name="AutoShape 42"/>
          <p:cNvSpPr>
            <a:spLocks/>
          </p:cNvSpPr>
          <p:nvPr/>
        </p:nvSpPr>
        <p:spPr bwMode="auto">
          <a:xfrm>
            <a:off x="79152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35" name="AutoShape 43"/>
          <p:cNvSpPr>
            <a:spLocks/>
          </p:cNvSpPr>
          <p:nvPr/>
        </p:nvSpPr>
        <p:spPr bwMode="auto">
          <a:xfrm>
            <a:off x="74961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7436" name="AutoShape 44"/>
          <p:cNvSpPr>
            <a:spLocks/>
          </p:cNvSpPr>
          <p:nvPr/>
        </p:nvSpPr>
        <p:spPr bwMode="auto">
          <a:xfrm>
            <a:off x="1484710" y="886182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37" name="AutoShape 45"/>
          <p:cNvSpPr>
            <a:spLocks/>
          </p:cNvSpPr>
          <p:nvPr/>
        </p:nvSpPr>
        <p:spPr bwMode="auto">
          <a:xfrm>
            <a:off x="1603772" y="9251157"/>
            <a:ext cx="1189434" cy="731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71%</a:t>
            </a:r>
            <a:endParaRPr lang="en-US" sz="1800">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70770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39" name="AutoShape 47"/>
          <p:cNvSpPr>
            <a:spLocks/>
          </p:cNvSpPr>
          <p:nvPr/>
        </p:nvSpPr>
        <p:spPr bwMode="auto">
          <a:xfrm>
            <a:off x="66579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0" name="AutoShape 48"/>
          <p:cNvSpPr>
            <a:spLocks/>
          </p:cNvSpPr>
          <p:nvPr/>
        </p:nvSpPr>
        <p:spPr bwMode="auto">
          <a:xfrm>
            <a:off x="62388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1" name="AutoShape 49"/>
          <p:cNvSpPr>
            <a:spLocks/>
          </p:cNvSpPr>
          <p:nvPr/>
        </p:nvSpPr>
        <p:spPr bwMode="auto">
          <a:xfrm>
            <a:off x="58197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2" name="AutoShape 50"/>
          <p:cNvSpPr>
            <a:spLocks/>
          </p:cNvSpPr>
          <p:nvPr/>
        </p:nvSpPr>
        <p:spPr bwMode="auto">
          <a:xfrm>
            <a:off x="54006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3" name="AutoShape 51"/>
          <p:cNvSpPr>
            <a:spLocks/>
          </p:cNvSpPr>
          <p:nvPr/>
        </p:nvSpPr>
        <p:spPr bwMode="auto">
          <a:xfrm>
            <a:off x="49815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4" name="AutoShape 52"/>
          <p:cNvSpPr>
            <a:spLocks/>
          </p:cNvSpPr>
          <p:nvPr/>
        </p:nvSpPr>
        <p:spPr bwMode="auto">
          <a:xfrm>
            <a:off x="45624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5" name="AutoShape 53"/>
          <p:cNvSpPr>
            <a:spLocks/>
          </p:cNvSpPr>
          <p:nvPr/>
        </p:nvSpPr>
        <p:spPr bwMode="auto">
          <a:xfrm>
            <a:off x="41433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6" name="AutoShape 54"/>
          <p:cNvSpPr>
            <a:spLocks/>
          </p:cNvSpPr>
          <p:nvPr/>
        </p:nvSpPr>
        <p:spPr bwMode="auto">
          <a:xfrm>
            <a:off x="37242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7" name="AutoShape 55"/>
          <p:cNvSpPr>
            <a:spLocks/>
          </p:cNvSpPr>
          <p:nvPr/>
        </p:nvSpPr>
        <p:spPr bwMode="auto">
          <a:xfrm>
            <a:off x="33051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87448" name="AutoShape 56"/>
          <p:cNvSpPr>
            <a:spLocks/>
          </p:cNvSpPr>
          <p:nvPr/>
        </p:nvSpPr>
        <p:spPr bwMode="auto">
          <a:xfrm>
            <a:off x="104298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38100" tIns="38100" rIns="38100" bIns="38100" anchor="ctr"/>
          <a:lstStyle/>
          <a:p>
            <a:endParaRPr lang="id-ID" sz="1800">
              <a:solidFill>
                <a:schemeClr val="bg1"/>
              </a:solidFill>
            </a:endParaRPr>
          </a:p>
        </p:txBody>
      </p:sp>
      <p:sp>
        <p:nvSpPr>
          <p:cNvPr id="187449" name="AutoShape 57"/>
          <p:cNvSpPr>
            <a:spLocks/>
          </p:cNvSpPr>
          <p:nvPr/>
        </p:nvSpPr>
        <p:spPr bwMode="auto">
          <a:xfrm>
            <a:off x="100107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0" name="AutoShape 58"/>
          <p:cNvSpPr>
            <a:spLocks/>
          </p:cNvSpPr>
          <p:nvPr/>
        </p:nvSpPr>
        <p:spPr bwMode="auto">
          <a:xfrm>
            <a:off x="95916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1" name="AutoShape 59"/>
          <p:cNvSpPr>
            <a:spLocks/>
          </p:cNvSpPr>
          <p:nvPr/>
        </p:nvSpPr>
        <p:spPr bwMode="auto">
          <a:xfrm>
            <a:off x="91725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2" name="AutoShape 60"/>
          <p:cNvSpPr>
            <a:spLocks/>
          </p:cNvSpPr>
          <p:nvPr/>
        </p:nvSpPr>
        <p:spPr bwMode="auto">
          <a:xfrm>
            <a:off x="87534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3" name="AutoShape 61"/>
          <p:cNvSpPr>
            <a:spLocks/>
          </p:cNvSpPr>
          <p:nvPr/>
        </p:nvSpPr>
        <p:spPr bwMode="auto">
          <a:xfrm>
            <a:off x="83343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4" name="AutoShape 62"/>
          <p:cNvSpPr>
            <a:spLocks/>
          </p:cNvSpPr>
          <p:nvPr/>
        </p:nvSpPr>
        <p:spPr bwMode="auto">
          <a:xfrm>
            <a:off x="79152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5" name="AutoShape 63"/>
          <p:cNvSpPr>
            <a:spLocks/>
          </p:cNvSpPr>
          <p:nvPr/>
        </p:nvSpPr>
        <p:spPr bwMode="auto">
          <a:xfrm>
            <a:off x="74961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187456" name="AutoShape 64"/>
          <p:cNvSpPr>
            <a:spLocks/>
          </p:cNvSpPr>
          <p:nvPr/>
        </p:nvSpPr>
        <p:spPr bwMode="auto">
          <a:xfrm>
            <a:off x="11900297" y="5667376"/>
            <a:ext cx="4827984" cy="773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11900297" y="5167313"/>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Survey First</a:t>
            </a:r>
            <a:endParaRPr lang="en-US" sz="1800" dirty="0">
              <a:solidFill>
                <a:schemeClr val="bg1"/>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11900297" y="7475935"/>
            <a:ext cx="4827984" cy="772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11900297" y="6975872"/>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Second</a:t>
            </a:r>
            <a:endParaRPr lang="en-US" sz="1800">
              <a:solidFill>
                <a:schemeClr val="bg1"/>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11900297" y="9361885"/>
            <a:ext cx="4827984" cy="772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11900297" y="8861822"/>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Third</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1500">
                <a:solidFill>
                  <a:schemeClr val="bg1"/>
                </a:solidFill>
              </a:rPr>
              <a:pPr algn="ctr" eaLnBrk="1">
                <a:lnSpc>
                  <a:spcPct val="100000"/>
                </a:lnSpc>
              </a:pPr>
              <a:t>18</a:t>
            </a:fld>
            <a:endParaRPr lang="en-US" sz="1800">
              <a:solidFill>
                <a:schemeClr val="bg1"/>
              </a:solidFill>
            </a:endParaRPr>
          </a:p>
        </p:txBody>
      </p:sp>
      <p:sp>
        <p:nvSpPr>
          <p:cNvPr id="22532" name="AutoShape 4"/>
          <p:cNvSpPr>
            <a:spLocks/>
          </p:cNvSpPr>
          <p:nvPr/>
        </p:nvSpPr>
        <p:spPr bwMode="auto">
          <a:xfrm>
            <a:off x="951310" y="6053138"/>
            <a:ext cx="16415147" cy="465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rutrum</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suscipit</a:t>
            </a:r>
            <a:r>
              <a:rPr lang="en-US" sz="1800" dirty="0">
                <a:solidFill>
                  <a:schemeClr val="bg1"/>
                </a:solidFill>
                <a:latin typeface="Roboto Light" panose="02000000000000000000" pitchFamily="2" charset="0"/>
                <a:ea typeface="Roboto Light" panose="02000000000000000000" pitchFamily="2" charset="0"/>
              </a:rPr>
              <a:t> in dui.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vitae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finibus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elementum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Nam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venenatis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arcu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viverra</a:t>
            </a:r>
            <a:r>
              <a:rPr lang="en-US" sz="1800" dirty="0">
                <a:solidFill>
                  <a:schemeClr val="bg1"/>
                </a:solidFill>
                <a:latin typeface="Roboto Light" panose="02000000000000000000" pitchFamily="2" charset="0"/>
                <a:ea typeface="Roboto Light" panose="02000000000000000000" pitchFamily="2" charset="0"/>
              </a:rPr>
              <a:t>, dui vitae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tortor</a:t>
            </a: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egestas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suscipit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ex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Pellentesque</a:t>
            </a:r>
            <a:r>
              <a:rPr lang="en-US" sz="1800" dirty="0">
                <a:solidFill>
                  <a:schemeClr val="bg1"/>
                </a:solidFill>
                <a:latin typeface="Roboto Light" panose="02000000000000000000" pitchFamily="2" charset="0"/>
                <a:ea typeface="Roboto Light" panose="02000000000000000000" pitchFamily="2" charset="0"/>
              </a:rPr>
              <a:t> habitant </a:t>
            </a:r>
            <a:r>
              <a:rPr lang="en-US" sz="1800" dirty="0" err="1">
                <a:solidFill>
                  <a:schemeClr val="bg1"/>
                </a:solidFill>
                <a:latin typeface="Roboto Light" panose="02000000000000000000" pitchFamily="2" charset="0"/>
                <a:ea typeface="Roboto Light" panose="02000000000000000000" pitchFamily="2" charset="0"/>
              </a:rPr>
              <a:t>morbi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tristique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senectus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netus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malesuada</a:t>
            </a:r>
            <a:r>
              <a:rPr lang="en-US" sz="1800" dirty="0">
                <a:solidFill>
                  <a:schemeClr val="bg1"/>
                </a:solidFill>
                <a:latin typeface="Roboto Light" panose="02000000000000000000" pitchFamily="2" charset="0"/>
                <a:ea typeface="Roboto Light" panose="02000000000000000000" pitchFamily="2" charset="0"/>
              </a:rPr>
              <a:t> fames ac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egestas</a:t>
            </a:r>
            <a:r>
              <a:rPr lang="en-US" sz="1800" dirty="0">
                <a:solidFill>
                  <a:schemeClr val="bg1"/>
                </a:solidFill>
                <a:latin typeface="Roboto Light" panose="02000000000000000000" pitchFamily="2" charset="0"/>
                <a:ea typeface="Roboto Light" panose="02000000000000000000" pitchFamily="2" charset="0"/>
              </a:rPr>
              <a:t>. Integer </a:t>
            </a:r>
            <a:r>
              <a:rPr lang="en-US" sz="1800" dirty="0" err="1">
                <a:solidFill>
                  <a:schemeClr val="bg1"/>
                </a:solidFill>
                <a:latin typeface="Roboto Light" panose="02000000000000000000" pitchFamily="2" charset="0"/>
                <a:ea typeface="Roboto Light" panose="02000000000000000000" pitchFamily="2" charset="0"/>
              </a:rPr>
              <a:t>eget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auctor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Maecenas </a:t>
            </a:r>
            <a:r>
              <a:rPr lang="en-US" sz="1800" dirty="0" err="1">
                <a:solidFill>
                  <a:schemeClr val="bg1"/>
                </a:solidFill>
                <a:latin typeface="Roboto Light" panose="02000000000000000000" pitchFamily="2" charset="0"/>
                <a:ea typeface="Roboto Light" panose="02000000000000000000" pitchFamily="2" charset="0"/>
              </a:rPr>
              <a:t>tincidunt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eleifend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consequat</a:t>
            </a:r>
            <a:r>
              <a:rPr lang="en-US" sz="1800" dirty="0">
                <a:solidFill>
                  <a:schemeClr val="bg1"/>
                </a:solidFill>
                <a:latin typeface="Roboto Light" panose="02000000000000000000" pitchFamily="2" charset="0"/>
                <a:ea typeface="Roboto Light" panose="02000000000000000000" pitchFamily="2" charset="0"/>
              </a:rPr>
              <a:t>.</a:t>
            </a:r>
          </a:p>
          <a:p>
            <a:pPr eaLnBrk="1">
              <a:lnSpc>
                <a:spcPct val="120000"/>
              </a:lnSpc>
            </a:pP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urna</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massa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maximus</a:t>
            </a:r>
            <a:r>
              <a:rPr lang="en-US" sz="1800" dirty="0">
                <a:solidFill>
                  <a:schemeClr val="bg1"/>
                </a:solidFill>
                <a:latin typeface="Roboto Light" panose="02000000000000000000" pitchFamily="2" charset="0"/>
                <a:ea typeface="Roboto Light" panose="02000000000000000000" pitchFamily="2" charset="0"/>
              </a:rPr>
              <a:t>. Maecenas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pretium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sagittis</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purus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Phasellus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auctor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arcu</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consequat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orci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finibus</a:t>
            </a:r>
            <a:r>
              <a:rPr lang="en-US" sz="1800" dirty="0">
                <a:solidFill>
                  <a:schemeClr val="bg1"/>
                </a:solidFill>
                <a:latin typeface="Roboto Light" panose="02000000000000000000" pitchFamily="2" charset="0"/>
                <a:ea typeface="Roboto Light" panose="02000000000000000000" pitchFamily="2" charset="0"/>
              </a:rPr>
              <a:t>. Integer </a:t>
            </a:r>
            <a:r>
              <a:rPr lang="en-US" sz="1800" dirty="0" err="1">
                <a:solidFill>
                  <a:schemeClr val="bg1"/>
                </a:solidFill>
                <a:latin typeface="Roboto Light" panose="02000000000000000000" pitchFamily="2" charset="0"/>
                <a:ea typeface="Roboto Light" panose="02000000000000000000" pitchFamily="2" charset="0"/>
              </a:rPr>
              <a:t>malesuada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finibus</a:t>
            </a:r>
            <a:r>
              <a:rPr lang="en-US" sz="1800" dirty="0">
                <a:solidFill>
                  <a:schemeClr val="bg1"/>
                </a:solidFill>
                <a:latin typeface="Roboto Light" panose="02000000000000000000" pitchFamily="2" charset="0"/>
                <a:ea typeface="Roboto Light" panose="02000000000000000000" pitchFamily="2" charset="0"/>
              </a:rPr>
              <a:t> ligula, </a:t>
            </a:r>
            <a:r>
              <a:rPr lang="en-US" sz="1800" dirty="0" err="1">
                <a:solidFill>
                  <a:schemeClr val="bg1"/>
                </a:solidFill>
                <a:latin typeface="Roboto Light" panose="02000000000000000000" pitchFamily="2" charset="0"/>
                <a:ea typeface="Roboto Light" panose="02000000000000000000" pitchFamily="2" charset="0"/>
              </a:rPr>
              <a:t>aliquet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lobortis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vel.</a:t>
            </a:r>
          </a:p>
          <a:p>
            <a:pPr eaLnBrk="1">
              <a:lnSpc>
                <a:spcPct val="120000"/>
              </a:lnSpc>
            </a:pP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vehicula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placerat</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Suspendisse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imperdiet</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gravida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sem. Integer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pharetra</a:t>
            </a:r>
            <a:r>
              <a:rPr lang="en-US" sz="1800" dirty="0">
                <a:solidFill>
                  <a:schemeClr val="bg1"/>
                </a:solidFill>
                <a:latin typeface="Roboto Light" panose="02000000000000000000" pitchFamily="2" charset="0"/>
                <a:ea typeface="Roboto Light" panose="02000000000000000000" pitchFamily="2" charset="0"/>
              </a:rPr>
              <a:t> dui a </a:t>
            </a:r>
            <a:r>
              <a:rPr lang="en-US" sz="1800" dirty="0" err="1">
                <a:solidFill>
                  <a:schemeClr val="bg1"/>
                </a:solidFill>
                <a:latin typeface="Roboto Light" panose="02000000000000000000" pitchFamily="2" charset="0"/>
                <a:ea typeface="Roboto Light" panose="02000000000000000000" pitchFamily="2" charset="0"/>
              </a:rPr>
              <a:t>congue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fringilla</a:t>
            </a:r>
            <a:r>
              <a:rPr lang="en-US" sz="1800" dirty="0">
                <a:solidFill>
                  <a:schemeClr val="bg1"/>
                </a:solidFill>
                <a:latin typeface="Roboto Light" panose="02000000000000000000" pitchFamily="2" charset="0"/>
                <a:ea typeface="Roboto Light" panose="02000000000000000000" pitchFamily="2" charset="0"/>
              </a:rPr>
              <a:t> ex </a:t>
            </a:r>
            <a:r>
              <a:rPr lang="en-US" sz="1800" dirty="0" err="1">
                <a:solidFill>
                  <a:schemeClr val="bg1"/>
                </a:solidFill>
                <a:latin typeface="Roboto Light" panose="02000000000000000000" pitchFamily="2" charset="0"/>
                <a:ea typeface="Roboto Light" panose="02000000000000000000" pitchFamily="2" charset="0"/>
              </a:rPr>
              <a:t>sapien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pretium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ultricies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hac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habitasse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platea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dictumst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dictum.  Cum </a:t>
            </a:r>
            <a:r>
              <a:rPr lang="en-US" sz="1800" dirty="0" err="1">
                <a:solidFill>
                  <a:schemeClr val="bg1"/>
                </a:solidFill>
                <a:latin typeface="Roboto Light" panose="02000000000000000000" pitchFamily="2" charset="0"/>
                <a:ea typeface="Roboto Light" panose="02000000000000000000" pitchFamily="2" charset="0"/>
              </a:rPr>
              <a:t>sociis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natoque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penatibus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magnis</a:t>
            </a:r>
            <a:r>
              <a:rPr lang="en-US" sz="1800" dirty="0">
                <a:solidFill>
                  <a:schemeClr val="bg1"/>
                </a:solidFill>
                <a:latin typeface="Roboto Light" panose="02000000000000000000" pitchFamily="2" charset="0"/>
                <a:ea typeface="Roboto Light" panose="02000000000000000000" pitchFamily="2" charset="0"/>
              </a:rPr>
              <a:t> dis parturient </a:t>
            </a:r>
            <a:r>
              <a:rPr lang="en-US" sz="1800" dirty="0" err="1">
                <a:solidFill>
                  <a:schemeClr val="bg1"/>
                </a:solidFill>
                <a:latin typeface="Roboto Light" panose="02000000000000000000" pitchFamily="2" charset="0"/>
                <a:ea typeface="Roboto Light" panose="02000000000000000000" pitchFamily="2" charset="0"/>
              </a:rPr>
              <a:t>montes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nascetur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ridiculus</a:t>
            </a:r>
            <a:r>
              <a:rPr lang="en-US" sz="1800" dirty="0">
                <a:solidFill>
                  <a:schemeClr val="bg1"/>
                </a:solidFill>
                <a:latin typeface="Roboto Light" panose="02000000000000000000" pitchFamily="2" charset="0"/>
                <a:ea typeface="Roboto Light" panose="02000000000000000000" pitchFamily="2" charset="0"/>
              </a:rPr>
              <a:t> mus. Nam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tempor</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eleifend</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bg1"/>
                </a:solidFill>
                <a:latin typeface="Roboto" charset="0"/>
                <a:ea typeface="ＭＳ Ｐゴシック" charset="0"/>
                <a:cs typeface="Roboto" charset="0"/>
                <a:sym typeface="Roboto" charset="0"/>
              </a:rPr>
              <a:t>There are many variations</a:t>
            </a:r>
          </a:p>
          <a:p>
            <a:pPr>
              <a:defRPr/>
            </a:pPr>
            <a:r>
              <a:rPr lang="en-US" sz="3375">
                <a:solidFill>
                  <a:schemeClr val="bg1"/>
                </a:solidFill>
                <a:latin typeface="Roboto" charset="0"/>
                <a:ea typeface="ＭＳ Ｐゴシック" charset="0"/>
                <a:cs typeface="Roboto" charset="0"/>
                <a:sym typeface="Roboto" charset="0"/>
              </a:rPr>
              <a:t>of passages of Lorem Ipsum available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1500">
                <a:solidFill>
                  <a:schemeClr val="bg1"/>
                </a:solidFill>
              </a:rPr>
              <a:pPr algn="ctr" eaLnBrk="1">
                <a:lnSpc>
                  <a:spcPct val="100000"/>
                </a:lnSpc>
              </a:pPr>
              <a:t>180</a:t>
            </a:fld>
            <a:endParaRPr lang="en-US" sz="1800">
              <a:solidFill>
                <a:schemeClr val="bg1"/>
              </a:solidFill>
            </a:endParaRPr>
          </a:p>
        </p:txBody>
      </p:sp>
      <p:sp>
        <p:nvSpPr>
          <p:cNvPr id="188420" name="AutoShape 4"/>
          <p:cNvSpPr>
            <a:spLocks/>
          </p:cNvSpPr>
          <p:nvPr/>
        </p:nvSpPr>
        <p:spPr bwMode="auto">
          <a:xfrm>
            <a:off x="1344217" y="8285560"/>
            <a:ext cx="5525690" cy="181332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8421" name="AutoShape 5"/>
          <p:cNvSpPr>
            <a:spLocks/>
          </p:cNvSpPr>
          <p:nvPr/>
        </p:nvSpPr>
        <p:spPr bwMode="auto">
          <a:xfrm>
            <a:off x="1543050"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8422" name="AutoShape 6"/>
          <p:cNvSpPr>
            <a:spLocks/>
          </p:cNvSpPr>
          <p:nvPr/>
        </p:nvSpPr>
        <p:spPr bwMode="auto">
          <a:xfrm>
            <a:off x="2212182"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8423" name="AutoShape 7"/>
          <p:cNvSpPr>
            <a:spLocks/>
          </p:cNvSpPr>
          <p:nvPr/>
        </p:nvSpPr>
        <p:spPr bwMode="auto">
          <a:xfrm>
            <a:off x="2902744"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8424" name="AutoShape 8"/>
          <p:cNvSpPr>
            <a:spLocks/>
          </p:cNvSpPr>
          <p:nvPr/>
        </p:nvSpPr>
        <p:spPr bwMode="auto">
          <a:xfrm>
            <a:off x="3592116"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8425" name="AutoShape 9"/>
          <p:cNvSpPr>
            <a:spLocks/>
          </p:cNvSpPr>
          <p:nvPr/>
        </p:nvSpPr>
        <p:spPr bwMode="auto">
          <a:xfrm>
            <a:off x="4282678" y="8566547"/>
            <a:ext cx="565547" cy="1251347"/>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8426" name="AutoShape 10"/>
          <p:cNvSpPr>
            <a:spLocks/>
          </p:cNvSpPr>
          <p:nvPr/>
        </p:nvSpPr>
        <p:spPr bwMode="auto">
          <a:xfrm>
            <a:off x="4972050"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27" name="AutoShape 11"/>
          <p:cNvSpPr>
            <a:spLocks/>
          </p:cNvSpPr>
          <p:nvPr/>
        </p:nvSpPr>
        <p:spPr bwMode="auto">
          <a:xfrm>
            <a:off x="5662613"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28" name="AutoShape 12"/>
          <p:cNvSpPr>
            <a:spLocks/>
          </p:cNvSpPr>
          <p:nvPr/>
        </p:nvSpPr>
        <p:spPr bwMode="auto">
          <a:xfrm>
            <a:off x="1343025" y="5124451"/>
            <a:ext cx="5525691" cy="1813322"/>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8429" name="AutoShape 13"/>
          <p:cNvSpPr>
            <a:spLocks/>
          </p:cNvSpPr>
          <p:nvPr/>
        </p:nvSpPr>
        <p:spPr bwMode="auto">
          <a:xfrm>
            <a:off x="1521619" y="5329237"/>
            <a:ext cx="608410" cy="1385888"/>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8430" name="AutoShape 14"/>
          <p:cNvSpPr>
            <a:spLocks/>
          </p:cNvSpPr>
          <p:nvPr/>
        </p:nvSpPr>
        <p:spPr bwMode="auto">
          <a:xfrm>
            <a:off x="2210991" y="5329237"/>
            <a:ext cx="608409" cy="1385888"/>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8431" name="AutoShape 15"/>
          <p:cNvSpPr>
            <a:spLocks/>
          </p:cNvSpPr>
          <p:nvPr/>
        </p:nvSpPr>
        <p:spPr bwMode="auto">
          <a:xfrm>
            <a:off x="2901554"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8432" name="AutoShape 16"/>
          <p:cNvSpPr>
            <a:spLocks/>
          </p:cNvSpPr>
          <p:nvPr/>
        </p:nvSpPr>
        <p:spPr bwMode="auto">
          <a:xfrm>
            <a:off x="3592116"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33" name="AutoShape 17"/>
          <p:cNvSpPr>
            <a:spLocks/>
          </p:cNvSpPr>
          <p:nvPr/>
        </p:nvSpPr>
        <p:spPr bwMode="auto">
          <a:xfrm>
            <a:off x="4282679"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34" name="AutoShape 18"/>
          <p:cNvSpPr>
            <a:spLocks/>
          </p:cNvSpPr>
          <p:nvPr/>
        </p:nvSpPr>
        <p:spPr bwMode="auto">
          <a:xfrm>
            <a:off x="4970860" y="5338763"/>
            <a:ext cx="609600" cy="1384697"/>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35" name="AutoShape 19"/>
          <p:cNvSpPr>
            <a:spLocks/>
          </p:cNvSpPr>
          <p:nvPr/>
        </p:nvSpPr>
        <p:spPr bwMode="auto">
          <a:xfrm>
            <a:off x="5662613" y="5338763"/>
            <a:ext cx="608410" cy="1384697"/>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8436" name="AutoShape 20"/>
          <p:cNvSpPr>
            <a:spLocks/>
          </p:cNvSpPr>
          <p:nvPr/>
        </p:nvSpPr>
        <p:spPr bwMode="auto">
          <a:xfrm>
            <a:off x="7316391" y="5405438"/>
            <a:ext cx="1675209"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bg1"/>
                </a:solidFill>
                <a:latin typeface="Roboto" charset="0"/>
                <a:ea typeface="ＭＳ Ｐゴシック" charset="0"/>
                <a:cs typeface="Roboto" charset="0"/>
                <a:sym typeface="Roboto" charset="0"/>
              </a:rPr>
              <a:t>86%</a:t>
            </a:r>
            <a:endParaRPr lang="en-US" sz="1800" dirty="0">
              <a:solidFill>
                <a:schemeClr val="bg1"/>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9555956" y="5624513"/>
            <a:ext cx="7387829" cy="13061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9555957" y="5131594"/>
            <a:ext cx="451366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Male Gender</a:t>
            </a:r>
            <a:endParaRPr lang="en-US" sz="1800">
              <a:solidFill>
                <a:schemeClr val="bg1"/>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7316391" y="8649891"/>
            <a:ext cx="1675209"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74%</a:t>
            </a:r>
            <a:endParaRPr lang="en-US" sz="1800">
              <a:solidFill>
                <a:schemeClr val="bg1"/>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9555956" y="8785623"/>
            <a:ext cx="7387829" cy="1306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9555957" y="8292703"/>
            <a:ext cx="451366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Female Gender</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1500">
                <a:solidFill>
                  <a:schemeClr val="bg1"/>
                </a:solidFill>
              </a:rPr>
              <a:pPr algn="ctr" eaLnBrk="1">
                <a:lnSpc>
                  <a:spcPct val="100000"/>
                </a:lnSpc>
              </a:pPr>
              <a:t>181</a:t>
            </a:fld>
            <a:endParaRPr lang="en-US" sz="1800">
              <a:solidFill>
                <a:schemeClr val="bg1"/>
              </a:solidFill>
            </a:endParaRPr>
          </a:p>
        </p:txBody>
      </p:sp>
      <p:sp>
        <p:nvSpPr>
          <p:cNvPr id="189444" name="AutoShape 4"/>
          <p:cNvSpPr>
            <a:spLocks/>
          </p:cNvSpPr>
          <p:nvPr/>
        </p:nvSpPr>
        <p:spPr bwMode="auto">
          <a:xfrm>
            <a:off x="7948613" y="8161735"/>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48%</a:t>
            </a:r>
            <a:endParaRPr lang="en-US" sz="1800">
              <a:solidFill>
                <a:schemeClr val="bg1"/>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3342085" y="9906000"/>
            <a:ext cx="582810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3342085"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995363" y="4510088"/>
            <a:ext cx="4026694" cy="1321594"/>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9448" name="AutoShape 8"/>
          <p:cNvSpPr>
            <a:spLocks/>
          </p:cNvSpPr>
          <p:nvPr/>
        </p:nvSpPr>
        <p:spPr bwMode="auto">
          <a:xfrm>
            <a:off x="1125141"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49" name="AutoShape 9"/>
          <p:cNvSpPr>
            <a:spLocks/>
          </p:cNvSpPr>
          <p:nvPr/>
        </p:nvSpPr>
        <p:spPr bwMode="auto">
          <a:xfrm>
            <a:off x="1627585"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50" name="AutoShape 10"/>
          <p:cNvSpPr>
            <a:spLocks/>
          </p:cNvSpPr>
          <p:nvPr/>
        </p:nvSpPr>
        <p:spPr bwMode="auto">
          <a:xfrm>
            <a:off x="2131219"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51" name="AutoShape 11"/>
          <p:cNvSpPr>
            <a:spLocks/>
          </p:cNvSpPr>
          <p:nvPr/>
        </p:nvSpPr>
        <p:spPr bwMode="auto">
          <a:xfrm>
            <a:off x="2633662"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52" name="AutoShape 12"/>
          <p:cNvSpPr>
            <a:spLocks/>
          </p:cNvSpPr>
          <p:nvPr/>
        </p:nvSpPr>
        <p:spPr bwMode="auto">
          <a:xfrm>
            <a:off x="3136106"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53" name="AutoShape 13"/>
          <p:cNvSpPr>
            <a:spLocks/>
          </p:cNvSpPr>
          <p:nvPr/>
        </p:nvSpPr>
        <p:spPr bwMode="auto">
          <a:xfrm>
            <a:off x="3639741"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54" name="AutoShape 14"/>
          <p:cNvSpPr>
            <a:spLocks/>
          </p:cNvSpPr>
          <p:nvPr/>
        </p:nvSpPr>
        <p:spPr bwMode="auto">
          <a:xfrm>
            <a:off x="4142185"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55" name="AutoShape 15"/>
          <p:cNvSpPr>
            <a:spLocks/>
          </p:cNvSpPr>
          <p:nvPr/>
        </p:nvSpPr>
        <p:spPr bwMode="auto">
          <a:xfrm>
            <a:off x="947738" y="6296025"/>
            <a:ext cx="582691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947738" y="590788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Survey First</a:t>
            </a:r>
            <a:endParaRPr lang="en-US" sz="1800" dirty="0">
              <a:solidFill>
                <a:schemeClr val="bg1"/>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7948613" y="9024938"/>
            <a:ext cx="1220391"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365 vote</a:t>
            </a:r>
            <a:endParaRPr lang="en-US" sz="1800">
              <a:solidFill>
                <a:schemeClr val="bg1"/>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5554267" y="4511279"/>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bg1"/>
                </a:solidFill>
                <a:latin typeface="Roboto" charset="0"/>
                <a:ea typeface="ＭＳ Ｐゴシック" charset="0"/>
                <a:cs typeface="Roboto" charset="0"/>
                <a:sym typeface="Roboto" charset="0"/>
              </a:rPr>
              <a:t>43%</a:t>
            </a:r>
            <a:endParaRPr lang="en-US" sz="1800" dirty="0">
              <a:solidFill>
                <a:schemeClr val="bg1"/>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5554267" y="5374482"/>
            <a:ext cx="1220390" cy="454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1.291 vote</a:t>
            </a:r>
            <a:endParaRPr lang="en-US" sz="1800">
              <a:solidFill>
                <a:schemeClr val="bg1"/>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16071056" y="8161735"/>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86%</a:t>
            </a:r>
            <a:endParaRPr lang="en-US" sz="1800">
              <a:solidFill>
                <a:schemeClr val="bg1"/>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11464529" y="9906000"/>
            <a:ext cx="582691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11464528"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9116616" y="4510088"/>
            <a:ext cx="4027884" cy="1321594"/>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9464" name="AutoShape 24"/>
          <p:cNvSpPr>
            <a:spLocks/>
          </p:cNvSpPr>
          <p:nvPr/>
        </p:nvSpPr>
        <p:spPr bwMode="auto">
          <a:xfrm>
            <a:off x="9247585"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65" name="AutoShape 25"/>
          <p:cNvSpPr>
            <a:spLocks/>
          </p:cNvSpPr>
          <p:nvPr/>
        </p:nvSpPr>
        <p:spPr bwMode="auto">
          <a:xfrm>
            <a:off x="9750028"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66" name="AutoShape 26"/>
          <p:cNvSpPr>
            <a:spLocks/>
          </p:cNvSpPr>
          <p:nvPr/>
        </p:nvSpPr>
        <p:spPr bwMode="auto">
          <a:xfrm>
            <a:off x="10252473"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67" name="AutoShape 27"/>
          <p:cNvSpPr>
            <a:spLocks/>
          </p:cNvSpPr>
          <p:nvPr/>
        </p:nvSpPr>
        <p:spPr bwMode="auto">
          <a:xfrm>
            <a:off x="10756106"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68" name="AutoShape 28"/>
          <p:cNvSpPr>
            <a:spLocks/>
          </p:cNvSpPr>
          <p:nvPr/>
        </p:nvSpPr>
        <p:spPr bwMode="auto">
          <a:xfrm>
            <a:off x="11258550"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89469" name="AutoShape 29"/>
          <p:cNvSpPr>
            <a:spLocks/>
          </p:cNvSpPr>
          <p:nvPr/>
        </p:nvSpPr>
        <p:spPr bwMode="auto">
          <a:xfrm>
            <a:off x="11760994"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70" name="AutoShape 30"/>
          <p:cNvSpPr>
            <a:spLocks/>
          </p:cNvSpPr>
          <p:nvPr/>
        </p:nvSpPr>
        <p:spPr bwMode="auto">
          <a:xfrm>
            <a:off x="12264628"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71" name="AutoShape 31"/>
          <p:cNvSpPr>
            <a:spLocks/>
          </p:cNvSpPr>
          <p:nvPr/>
        </p:nvSpPr>
        <p:spPr bwMode="auto">
          <a:xfrm>
            <a:off x="9068991" y="6296025"/>
            <a:ext cx="582810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9068991" y="590788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16071056" y="9024938"/>
            <a:ext cx="1220391"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2.214 vote</a:t>
            </a:r>
            <a:endParaRPr lang="en-US" sz="1800">
              <a:solidFill>
                <a:schemeClr val="bg1"/>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3675519" y="4511279"/>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37%</a:t>
            </a:r>
            <a:endParaRPr lang="en-US" sz="1800">
              <a:solidFill>
                <a:schemeClr val="bg1"/>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3675519" y="5374482"/>
            <a:ext cx="1220391" cy="454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234 vote</a:t>
            </a:r>
            <a:endParaRPr lang="en-US" sz="1800">
              <a:solidFill>
                <a:schemeClr val="bg1"/>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3389710" y="8127206"/>
            <a:ext cx="4065984" cy="1334691"/>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9477" name="AutoShape 37"/>
          <p:cNvSpPr>
            <a:spLocks/>
          </p:cNvSpPr>
          <p:nvPr/>
        </p:nvSpPr>
        <p:spPr bwMode="auto">
          <a:xfrm>
            <a:off x="3536157"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78" name="AutoShape 38"/>
          <p:cNvSpPr>
            <a:spLocks/>
          </p:cNvSpPr>
          <p:nvPr/>
        </p:nvSpPr>
        <p:spPr bwMode="auto">
          <a:xfrm>
            <a:off x="402788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79" name="AutoShape 39"/>
          <p:cNvSpPr>
            <a:spLocks/>
          </p:cNvSpPr>
          <p:nvPr/>
        </p:nvSpPr>
        <p:spPr bwMode="auto">
          <a:xfrm>
            <a:off x="4536282"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0" name="AutoShape 40"/>
          <p:cNvSpPr>
            <a:spLocks/>
          </p:cNvSpPr>
          <p:nvPr/>
        </p:nvSpPr>
        <p:spPr bwMode="auto">
          <a:xfrm>
            <a:off x="5043488"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1" name="AutoShape 41"/>
          <p:cNvSpPr>
            <a:spLocks/>
          </p:cNvSpPr>
          <p:nvPr/>
        </p:nvSpPr>
        <p:spPr bwMode="auto">
          <a:xfrm>
            <a:off x="555188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2" name="AutoShape 42"/>
          <p:cNvSpPr>
            <a:spLocks/>
          </p:cNvSpPr>
          <p:nvPr/>
        </p:nvSpPr>
        <p:spPr bwMode="auto">
          <a:xfrm>
            <a:off x="6059091"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83" name="AutoShape 43"/>
          <p:cNvSpPr>
            <a:spLocks/>
          </p:cNvSpPr>
          <p:nvPr/>
        </p:nvSpPr>
        <p:spPr bwMode="auto">
          <a:xfrm>
            <a:off x="6567488"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84" name="AutoShape 44"/>
          <p:cNvSpPr>
            <a:spLocks/>
          </p:cNvSpPr>
          <p:nvPr/>
        </p:nvSpPr>
        <p:spPr bwMode="auto">
          <a:xfrm>
            <a:off x="11510963" y="8127206"/>
            <a:ext cx="4067175" cy="1334691"/>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89485" name="AutoShape 45"/>
          <p:cNvSpPr>
            <a:spLocks/>
          </p:cNvSpPr>
          <p:nvPr/>
        </p:nvSpPr>
        <p:spPr bwMode="auto">
          <a:xfrm>
            <a:off x="11658600"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6" name="AutoShape 46"/>
          <p:cNvSpPr>
            <a:spLocks/>
          </p:cNvSpPr>
          <p:nvPr/>
        </p:nvSpPr>
        <p:spPr bwMode="auto">
          <a:xfrm>
            <a:off x="12150329"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7" name="AutoShape 47"/>
          <p:cNvSpPr>
            <a:spLocks/>
          </p:cNvSpPr>
          <p:nvPr/>
        </p:nvSpPr>
        <p:spPr bwMode="auto">
          <a:xfrm>
            <a:off x="12658725" y="8334375"/>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8" name="AutoShape 48"/>
          <p:cNvSpPr>
            <a:spLocks/>
          </p:cNvSpPr>
          <p:nvPr/>
        </p:nvSpPr>
        <p:spPr bwMode="auto">
          <a:xfrm>
            <a:off x="13165932"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89489" name="AutoShape 49"/>
          <p:cNvSpPr>
            <a:spLocks/>
          </p:cNvSpPr>
          <p:nvPr/>
        </p:nvSpPr>
        <p:spPr bwMode="auto">
          <a:xfrm>
            <a:off x="13674329" y="8334375"/>
            <a:ext cx="415528"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bg1"/>
              </a:solidFill>
            </a:endParaRPr>
          </a:p>
        </p:txBody>
      </p:sp>
      <p:sp>
        <p:nvSpPr>
          <p:cNvPr id="189490" name="AutoShape 50"/>
          <p:cNvSpPr>
            <a:spLocks/>
          </p:cNvSpPr>
          <p:nvPr/>
        </p:nvSpPr>
        <p:spPr bwMode="auto">
          <a:xfrm>
            <a:off x="1418153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89491" name="AutoShape 51"/>
          <p:cNvSpPr>
            <a:spLocks/>
          </p:cNvSpPr>
          <p:nvPr/>
        </p:nvSpPr>
        <p:spPr bwMode="auto">
          <a:xfrm>
            <a:off x="14689931" y="8334375"/>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1500">
                <a:solidFill>
                  <a:schemeClr val="bg1"/>
                </a:solidFill>
              </a:rPr>
              <a:pPr algn="ctr" eaLnBrk="1">
                <a:lnSpc>
                  <a:spcPct val="100000"/>
                </a:lnSpc>
              </a:pPr>
              <a:t>182</a:t>
            </a:fld>
            <a:endParaRPr lang="en-US" sz="1800">
              <a:solidFill>
                <a:schemeClr val="bg1"/>
              </a:solidFill>
            </a:endParaRPr>
          </a:p>
        </p:txBody>
      </p:sp>
      <p:sp>
        <p:nvSpPr>
          <p:cNvPr id="190468" name="AutoShape 4"/>
          <p:cNvSpPr>
            <a:spLocks/>
          </p:cNvSpPr>
          <p:nvPr/>
        </p:nvSpPr>
        <p:spPr bwMode="auto">
          <a:xfrm>
            <a:off x="16115110" y="8095060"/>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86%</a:t>
            </a:r>
            <a:endParaRPr lang="en-US" sz="1800">
              <a:solidFill>
                <a:schemeClr val="bg1"/>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10094119" y="9906000"/>
            <a:ext cx="7241381"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10094119"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16115110" y="8958263"/>
            <a:ext cx="1220390"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2.214 vote</a:t>
            </a:r>
            <a:endParaRPr lang="en-US" sz="1800">
              <a:solidFill>
                <a:schemeClr val="bg1"/>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10028635" y="8060531"/>
            <a:ext cx="5732859" cy="1334691"/>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90473" name="AutoShape 9"/>
          <p:cNvSpPr>
            <a:spLocks/>
          </p:cNvSpPr>
          <p:nvPr/>
        </p:nvSpPr>
        <p:spPr bwMode="auto">
          <a:xfrm>
            <a:off x="11841957"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74" name="AutoShape 10"/>
          <p:cNvSpPr>
            <a:spLocks/>
          </p:cNvSpPr>
          <p:nvPr/>
        </p:nvSpPr>
        <p:spPr bwMode="auto">
          <a:xfrm>
            <a:off x="12333685"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75" name="AutoShape 11"/>
          <p:cNvSpPr>
            <a:spLocks/>
          </p:cNvSpPr>
          <p:nvPr/>
        </p:nvSpPr>
        <p:spPr bwMode="auto">
          <a:xfrm>
            <a:off x="12842081"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bg1"/>
              </a:solidFill>
            </a:endParaRPr>
          </a:p>
        </p:txBody>
      </p:sp>
      <p:sp>
        <p:nvSpPr>
          <p:cNvPr id="190476" name="AutoShape 12"/>
          <p:cNvSpPr>
            <a:spLocks/>
          </p:cNvSpPr>
          <p:nvPr/>
        </p:nvSpPr>
        <p:spPr bwMode="auto">
          <a:xfrm>
            <a:off x="1334928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bg1"/>
              </a:solidFill>
            </a:endParaRPr>
          </a:p>
        </p:txBody>
      </p:sp>
      <p:sp>
        <p:nvSpPr>
          <p:cNvPr id="190477" name="AutoShape 13"/>
          <p:cNvSpPr>
            <a:spLocks/>
          </p:cNvSpPr>
          <p:nvPr/>
        </p:nvSpPr>
        <p:spPr bwMode="auto">
          <a:xfrm>
            <a:off x="13857685" y="8267700"/>
            <a:ext cx="415528"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bg1"/>
              </a:solidFill>
            </a:endParaRPr>
          </a:p>
        </p:txBody>
      </p:sp>
      <p:sp>
        <p:nvSpPr>
          <p:cNvPr id="190478" name="AutoShape 14"/>
          <p:cNvSpPr>
            <a:spLocks/>
          </p:cNvSpPr>
          <p:nvPr/>
        </p:nvSpPr>
        <p:spPr bwMode="auto">
          <a:xfrm>
            <a:off x="143648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479" name="AutoShape 15"/>
          <p:cNvSpPr>
            <a:spLocks/>
          </p:cNvSpPr>
          <p:nvPr/>
        </p:nvSpPr>
        <p:spPr bwMode="auto">
          <a:xfrm>
            <a:off x="1487209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480" name="AutoShape 16"/>
          <p:cNvSpPr>
            <a:spLocks/>
          </p:cNvSpPr>
          <p:nvPr/>
        </p:nvSpPr>
        <p:spPr bwMode="auto">
          <a:xfrm>
            <a:off x="10302479"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81" name="AutoShape 17"/>
          <p:cNvSpPr>
            <a:spLocks/>
          </p:cNvSpPr>
          <p:nvPr/>
        </p:nvSpPr>
        <p:spPr bwMode="auto">
          <a:xfrm>
            <a:off x="10810875"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82" name="AutoShape 18"/>
          <p:cNvSpPr>
            <a:spLocks/>
          </p:cNvSpPr>
          <p:nvPr/>
        </p:nvSpPr>
        <p:spPr bwMode="auto">
          <a:xfrm>
            <a:off x="11318082"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83" name="AutoShape 19"/>
          <p:cNvSpPr>
            <a:spLocks/>
          </p:cNvSpPr>
          <p:nvPr/>
        </p:nvSpPr>
        <p:spPr bwMode="auto">
          <a:xfrm>
            <a:off x="7085410" y="8095060"/>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86%</a:t>
            </a:r>
            <a:endParaRPr lang="en-US" sz="1800">
              <a:solidFill>
                <a:schemeClr val="bg1"/>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064419" y="9906000"/>
            <a:ext cx="7241381"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064419"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7085410" y="8958263"/>
            <a:ext cx="1220390"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2.214 vote</a:t>
            </a:r>
            <a:endParaRPr lang="en-US" sz="1800">
              <a:solidFill>
                <a:schemeClr val="bg1"/>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998935" y="8060531"/>
            <a:ext cx="5732859" cy="1334691"/>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90488" name="AutoShape 24"/>
          <p:cNvSpPr>
            <a:spLocks/>
          </p:cNvSpPr>
          <p:nvPr/>
        </p:nvSpPr>
        <p:spPr bwMode="auto">
          <a:xfrm>
            <a:off x="2812256"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89" name="AutoShape 25"/>
          <p:cNvSpPr>
            <a:spLocks/>
          </p:cNvSpPr>
          <p:nvPr/>
        </p:nvSpPr>
        <p:spPr bwMode="auto">
          <a:xfrm>
            <a:off x="3303985"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0" name="AutoShape 26"/>
          <p:cNvSpPr>
            <a:spLocks/>
          </p:cNvSpPr>
          <p:nvPr/>
        </p:nvSpPr>
        <p:spPr bwMode="auto">
          <a:xfrm>
            <a:off x="38111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1" name="AutoShape 27"/>
          <p:cNvSpPr>
            <a:spLocks/>
          </p:cNvSpPr>
          <p:nvPr/>
        </p:nvSpPr>
        <p:spPr bwMode="auto">
          <a:xfrm>
            <a:off x="431958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2" name="AutoShape 28"/>
          <p:cNvSpPr>
            <a:spLocks/>
          </p:cNvSpPr>
          <p:nvPr/>
        </p:nvSpPr>
        <p:spPr bwMode="auto">
          <a:xfrm>
            <a:off x="4826794"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bg1"/>
              </a:solidFill>
            </a:endParaRPr>
          </a:p>
        </p:txBody>
      </p:sp>
      <p:sp>
        <p:nvSpPr>
          <p:cNvPr id="190493" name="AutoShape 29"/>
          <p:cNvSpPr>
            <a:spLocks/>
          </p:cNvSpPr>
          <p:nvPr/>
        </p:nvSpPr>
        <p:spPr bwMode="auto">
          <a:xfrm>
            <a:off x="53351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494" name="AutoShape 30"/>
          <p:cNvSpPr>
            <a:spLocks/>
          </p:cNvSpPr>
          <p:nvPr/>
        </p:nvSpPr>
        <p:spPr bwMode="auto">
          <a:xfrm>
            <a:off x="584239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495" name="AutoShape 31"/>
          <p:cNvSpPr>
            <a:spLocks/>
          </p:cNvSpPr>
          <p:nvPr/>
        </p:nvSpPr>
        <p:spPr bwMode="auto">
          <a:xfrm>
            <a:off x="1272779"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6" name="AutoShape 32"/>
          <p:cNvSpPr>
            <a:spLocks/>
          </p:cNvSpPr>
          <p:nvPr/>
        </p:nvSpPr>
        <p:spPr bwMode="auto">
          <a:xfrm>
            <a:off x="1781175"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7" name="AutoShape 33"/>
          <p:cNvSpPr>
            <a:spLocks/>
          </p:cNvSpPr>
          <p:nvPr/>
        </p:nvSpPr>
        <p:spPr bwMode="auto">
          <a:xfrm>
            <a:off x="2288382"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90498" name="AutoShape 34"/>
          <p:cNvSpPr>
            <a:spLocks/>
          </p:cNvSpPr>
          <p:nvPr/>
        </p:nvSpPr>
        <p:spPr bwMode="auto">
          <a:xfrm>
            <a:off x="7085410" y="4545807"/>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bg1"/>
                </a:solidFill>
                <a:latin typeface="Roboto" charset="0"/>
                <a:ea typeface="ＭＳ Ｐゴシック" charset="0"/>
                <a:cs typeface="Roboto" charset="0"/>
                <a:sym typeface="Roboto" charset="0"/>
              </a:rPr>
              <a:t>86%</a:t>
            </a:r>
            <a:endParaRPr lang="en-US" sz="1800" dirty="0">
              <a:solidFill>
                <a:schemeClr val="bg1"/>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064419" y="6356747"/>
            <a:ext cx="7241381" cy="951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apologise</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064419" y="596860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7085410" y="5409010"/>
            <a:ext cx="1220390" cy="456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2.214 vote</a:t>
            </a:r>
            <a:endParaRPr lang="en-US" sz="1800">
              <a:solidFill>
                <a:schemeClr val="bg1"/>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998935" y="4511279"/>
            <a:ext cx="5732859" cy="1334690"/>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90503" name="AutoShape 39"/>
          <p:cNvSpPr>
            <a:spLocks/>
          </p:cNvSpPr>
          <p:nvPr/>
        </p:nvSpPr>
        <p:spPr bwMode="auto">
          <a:xfrm>
            <a:off x="1235869"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04" name="AutoShape 40"/>
          <p:cNvSpPr>
            <a:spLocks/>
          </p:cNvSpPr>
          <p:nvPr/>
        </p:nvSpPr>
        <p:spPr bwMode="auto">
          <a:xfrm>
            <a:off x="1738312"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05" name="AutoShape 41"/>
          <p:cNvSpPr>
            <a:spLocks/>
          </p:cNvSpPr>
          <p:nvPr/>
        </p:nvSpPr>
        <p:spPr bwMode="auto">
          <a:xfrm>
            <a:off x="2241947"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06" name="AutoShape 42"/>
          <p:cNvSpPr>
            <a:spLocks/>
          </p:cNvSpPr>
          <p:nvPr/>
        </p:nvSpPr>
        <p:spPr bwMode="auto">
          <a:xfrm>
            <a:off x="2744391"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07" name="AutoShape 43"/>
          <p:cNvSpPr>
            <a:spLocks/>
          </p:cNvSpPr>
          <p:nvPr/>
        </p:nvSpPr>
        <p:spPr bwMode="auto">
          <a:xfrm>
            <a:off x="3246835"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08" name="AutoShape 44"/>
          <p:cNvSpPr>
            <a:spLocks/>
          </p:cNvSpPr>
          <p:nvPr/>
        </p:nvSpPr>
        <p:spPr bwMode="auto">
          <a:xfrm>
            <a:off x="3750469"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09" name="AutoShape 45"/>
          <p:cNvSpPr>
            <a:spLocks/>
          </p:cNvSpPr>
          <p:nvPr/>
        </p:nvSpPr>
        <p:spPr bwMode="auto">
          <a:xfrm>
            <a:off x="4252912"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10" name="AutoShape 46"/>
          <p:cNvSpPr>
            <a:spLocks/>
          </p:cNvSpPr>
          <p:nvPr/>
        </p:nvSpPr>
        <p:spPr bwMode="auto">
          <a:xfrm>
            <a:off x="4755356"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11" name="AutoShape 47"/>
          <p:cNvSpPr>
            <a:spLocks/>
          </p:cNvSpPr>
          <p:nvPr/>
        </p:nvSpPr>
        <p:spPr bwMode="auto">
          <a:xfrm>
            <a:off x="5258991"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12" name="AutoShape 48"/>
          <p:cNvSpPr>
            <a:spLocks/>
          </p:cNvSpPr>
          <p:nvPr/>
        </p:nvSpPr>
        <p:spPr bwMode="auto">
          <a:xfrm>
            <a:off x="5761435"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13" name="AutoShape 49"/>
          <p:cNvSpPr>
            <a:spLocks/>
          </p:cNvSpPr>
          <p:nvPr/>
        </p:nvSpPr>
        <p:spPr bwMode="auto">
          <a:xfrm>
            <a:off x="16071056" y="4545807"/>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bg1"/>
                </a:solidFill>
                <a:latin typeface="Roboto" charset="0"/>
                <a:ea typeface="ＭＳ Ｐゴシック" charset="0"/>
                <a:cs typeface="Roboto" charset="0"/>
                <a:sym typeface="Roboto" charset="0"/>
              </a:rPr>
              <a:t>86%</a:t>
            </a:r>
            <a:endParaRPr lang="en-US" sz="1800">
              <a:solidFill>
                <a:schemeClr val="bg1"/>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10051256" y="6356747"/>
            <a:ext cx="7240191" cy="951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10051257" y="596860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Survey First</a:t>
            </a:r>
            <a:endParaRPr lang="en-US" sz="1800">
              <a:solidFill>
                <a:schemeClr val="bg1"/>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16071056" y="5409010"/>
            <a:ext cx="1220391" cy="456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2.214 vote</a:t>
            </a:r>
            <a:endParaRPr lang="en-US" sz="1800">
              <a:solidFill>
                <a:schemeClr val="bg1"/>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9985772" y="4511279"/>
            <a:ext cx="5732859" cy="1334690"/>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90518" name="AutoShape 54"/>
          <p:cNvSpPr>
            <a:spLocks/>
          </p:cNvSpPr>
          <p:nvPr/>
        </p:nvSpPr>
        <p:spPr bwMode="auto">
          <a:xfrm>
            <a:off x="10222706"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19" name="AutoShape 55"/>
          <p:cNvSpPr>
            <a:spLocks/>
          </p:cNvSpPr>
          <p:nvPr/>
        </p:nvSpPr>
        <p:spPr bwMode="auto">
          <a:xfrm>
            <a:off x="10725150"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20" name="AutoShape 56"/>
          <p:cNvSpPr>
            <a:spLocks/>
          </p:cNvSpPr>
          <p:nvPr/>
        </p:nvSpPr>
        <p:spPr bwMode="auto">
          <a:xfrm>
            <a:off x="11227594"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0521" name="AutoShape 57"/>
          <p:cNvSpPr>
            <a:spLocks/>
          </p:cNvSpPr>
          <p:nvPr/>
        </p:nvSpPr>
        <p:spPr bwMode="auto">
          <a:xfrm>
            <a:off x="11731228"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22" name="AutoShape 58"/>
          <p:cNvSpPr>
            <a:spLocks/>
          </p:cNvSpPr>
          <p:nvPr/>
        </p:nvSpPr>
        <p:spPr bwMode="auto">
          <a:xfrm>
            <a:off x="12233673"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23" name="AutoShape 59"/>
          <p:cNvSpPr>
            <a:spLocks/>
          </p:cNvSpPr>
          <p:nvPr/>
        </p:nvSpPr>
        <p:spPr bwMode="auto">
          <a:xfrm>
            <a:off x="12736116"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24" name="AutoShape 60"/>
          <p:cNvSpPr>
            <a:spLocks/>
          </p:cNvSpPr>
          <p:nvPr/>
        </p:nvSpPr>
        <p:spPr bwMode="auto">
          <a:xfrm>
            <a:off x="13239750"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25" name="AutoShape 61"/>
          <p:cNvSpPr>
            <a:spLocks/>
          </p:cNvSpPr>
          <p:nvPr/>
        </p:nvSpPr>
        <p:spPr bwMode="auto">
          <a:xfrm>
            <a:off x="13742194"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90526" name="AutoShape 62"/>
          <p:cNvSpPr>
            <a:spLocks/>
          </p:cNvSpPr>
          <p:nvPr/>
        </p:nvSpPr>
        <p:spPr bwMode="auto">
          <a:xfrm>
            <a:off x="14245828"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190527" name="AutoShape 63"/>
          <p:cNvSpPr>
            <a:spLocks/>
          </p:cNvSpPr>
          <p:nvPr/>
        </p:nvSpPr>
        <p:spPr bwMode="auto">
          <a:xfrm>
            <a:off x="14748272"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191502" name="AutoShape 14"/>
          <p:cNvSpPr>
            <a:spLocks/>
          </p:cNvSpPr>
          <p:nvPr/>
        </p:nvSpPr>
        <p:spPr bwMode="auto">
          <a:xfrm>
            <a:off x="4674394" y="5286375"/>
            <a:ext cx="2199085" cy="2199085"/>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91503" name="AutoShape 15"/>
          <p:cNvSpPr>
            <a:spLocks/>
          </p:cNvSpPr>
          <p:nvPr/>
        </p:nvSpPr>
        <p:spPr bwMode="auto">
          <a:xfrm>
            <a:off x="5256610" y="6122194"/>
            <a:ext cx="1034653" cy="589360"/>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16" name="AutoShape 3"/>
          <p:cNvSpPr>
            <a:spLocks/>
          </p:cNvSpPr>
          <p:nvPr/>
        </p:nvSpPr>
        <p:spPr bwMode="auto">
          <a:xfrm>
            <a:off x="7439787" y="5315212"/>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7455695" y="6122194"/>
            <a:ext cx="8493061" cy="15999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20" name="AutoShape 5"/>
          <p:cNvSpPr>
            <a:spLocks/>
          </p:cNvSpPr>
          <p:nvPr/>
        </p:nvSpPr>
        <p:spPr bwMode="auto">
          <a:xfrm>
            <a:off x="13061752" y="12781572"/>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5"/>
          </a:solidFill>
          <a:ln>
            <a:noFill/>
          </a:ln>
          <a:effectLst/>
        </p:spPr>
        <p:txBody>
          <a:bodyPr lIns="38100" tIns="38100" rIns="38100" bIns="38100" anchor="ctr"/>
          <a:lstStyle/>
          <a:p>
            <a:endParaRPr lang="id-ID" sz="1800">
              <a:solidFill>
                <a:schemeClr val="bg1"/>
              </a:solidFill>
            </a:endParaRPr>
          </a:p>
        </p:txBody>
      </p:sp>
      <p:sp>
        <p:nvSpPr>
          <p:cNvPr id="21" name="AutoShape 6"/>
          <p:cNvSpPr>
            <a:spLocks/>
          </p:cNvSpPr>
          <p:nvPr/>
        </p:nvSpPr>
        <p:spPr bwMode="auto">
          <a:xfrm>
            <a:off x="847725" y="13139949"/>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30424"/>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39949"/>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39949"/>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39949"/>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39949"/>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PORTOFOLIOS</a:t>
            </a:r>
            <a:endParaRPr lang="en-US" sz="1800"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39949"/>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795859"/>
            <a:ext cx="18288000" cy="0"/>
          </a:xfrm>
          <a:prstGeom prst="line">
            <a:avLst/>
          </a:prstGeom>
          <a:noFill/>
          <a:ln w="38100" cap="flat" cmpd="sng">
            <a:solidFill>
              <a:schemeClr val="accent5"/>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1500">
                <a:solidFill>
                  <a:schemeClr val="bg1"/>
                </a:solidFill>
              </a:rPr>
              <a:pPr algn="ctr" eaLnBrk="1">
                <a:lnSpc>
                  <a:spcPct val="100000"/>
                </a:lnSpc>
              </a:pPr>
              <a:t>184</a:t>
            </a:fld>
            <a:endParaRPr lang="en-US" sz="1800">
              <a:solidFill>
                <a:schemeClr val="bg1"/>
              </a:solidFill>
            </a:endParaRPr>
          </a:p>
        </p:txBody>
      </p:sp>
      <p:sp>
        <p:nvSpPr>
          <p:cNvPr id="192519" name="AutoShape 7"/>
          <p:cNvSpPr>
            <a:spLocks/>
          </p:cNvSpPr>
          <p:nvPr/>
        </p:nvSpPr>
        <p:spPr bwMode="auto">
          <a:xfrm>
            <a:off x="951310" y="4860132"/>
            <a:ext cx="5368528"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bg1"/>
                </a:solidFill>
              </a:rPr>
              <a:t>”</a:t>
            </a:r>
            <a:r>
              <a:rPr lang="en-US" altLang="ja-JP" sz="4725" dirty="0">
                <a:solidFill>
                  <a:schemeClr val="bg1"/>
                </a:solidFill>
              </a:rPr>
              <a:t>Human intelligence as you can find advertising agency.</a:t>
            </a:r>
            <a:r>
              <a:rPr lang="ja-JP" altLang="en-US" sz="4725" dirty="0">
                <a:solidFill>
                  <a:schemeClr val="bg1"/>
                </a:solidFill>
              </a:rPr>
              <a:t>”</a:t>
            </a:r>
            <a:endParaRPr lang="en-US" sz="1800" dirty="0">
              <a:solidFill>
                <a:schemeClr val="bg1"/>
              </a:solidFill>
            </a:endParaRPr>
          </a:p>
        </p:txBody>
      </p:sp>
      <p:sp>
        <p:nvSpPr>
          <p:cNvPr id="192520" name="AutoShape 8"/>
          <p:cNvSpPr>
            <a:spLocks/>
          </p:cNvSpPr>
          <p:nvPr/>
        </p:nvSpPr>
        <p:spPr bwMode="auto">
          <a:xfrm>
            <a:off x="981075" y="7672388"/>
            <a:ext cx="5605463" cy="2499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slightly.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1500">
                <a:solidFill>
                  <a:schemeClr val="bg1"/>
                </a:solidFill>
              </a:rPr>
              <a:pPr algn="ctr" eaLnBrk="1">
                <a:lnSpc>
                  <a:spcPct val="100000"/>
                </a:lnSpc>
              </a:pPr>
              <a:t>185</a:t>
            </a:fld>
            <a:endParaRPr lang="en-US" sz="1800">
              <a:solidFill>
                <a:schemeClr val="bg1"/>
              </a:solidFill>
            </a:endParaRPr>
          </a:p>
        </p:txBody>
      </p:sp>
      <p:sp>
        <p:nvSpPr>
          <p:cNvPr id="193544" name="AutoShape 8"/>
          <p:cNvSpPr>
            <a:spLocks/>
          </p:cNvSpPr>
          <p:nvPr/>
        </p:nvSpPr>
        <p:spPr bwMode="auto">
          <a:xfrm>
            <a:off x="10198894" y="4579144"/>
            <a:ext cx="7092554" cy="15013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Our Better Presentation Designed With Style</a:t>
            </a:r>
            <a:endParaRPr lang="en-US" sz="1800">
              <a:solidFill>
                <a:schemeClr val="bg1"/>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11284744" y="6606779"/>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10203657" y="6592492"/>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3547" name="AutoShape 11"/>
          <p:cNvSpPr>
            <a:spLocks/>
          </p:cNvSpPr>
          <p:nvPr/>
        </p:nvSpPr>
        <p:spPr bwMode="auto">
          <a:xfrm>
            <a:off x="10241757" y="6746081"/>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11284744" y="7706916"/>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10203657" y="7692629"/>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3550" name="AutoShape 14"/>
          <p:cNvSpPr>
            <a:spLocks/>
          </p:cNvSpPr>
          <p:nvPr/>
        </p:nvSpPr>
        <p:spPr bwMode="auto">
          <a:xfrm>
            <a:off x="10241757" y="7874794"/>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bg1"/>
                </a:solidFill>
                <a:latin typeface="Roboto" charset="0"/>
                <a:ea typeface="ＭＳ Ｐゴシック" charset="0"/>
                <a:cs typeface="Roboto" charset="0"/>
                <a:sym typeface="Roboto" charset="0"/>
              </a:rPr>
              <a:t>02</a:t>
            </a:r>
            <a:endParaRPr lang="en-US" sz="1800" dirty="0">
              <a:solidFill>
                <a:schemeClr val="bg1"/>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11284744" y="8835629"/>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10203657" y="8821342"/>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3553" name="AutoShape 17"/>
          <p:cNvSpPr>
            <a:spLocks/>
          </p:cNvSpPr>
          <p:nvPr/>
        </p:nvSpPr>
        <p:spPr bwMode="auto">
          <a:xfrm>
            <a:off x="10241757" y="9003506"/>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11284744" y="9916716"/>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10203657" y="9902429"/>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93556" name="AutoShape 20"/>
          <p:cNvSpPr>
            <a:spLocks/>
          </p:cNvSpPr>
          <p:nvPr/>
        </p:nvSpPr>
        <p:spPr bwMode="auto">
          <a:xfrm>
            <a:off x="10241757" y="10084594"/>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bg1"/>
                </a:solidFill>
                <a:latin typeface="Roboto" charset="0"/>
                <a:ea typeface="ＭＳ Ｐゴシック" charset="0"/>
                <a:cs typeface="Roboto" charset="0"/>
                <a:sym typeface="Roboto" charset="0"/>
              </a:rPr>
              <a:t>04</a:t>
            </a:r>
            <a:endParaRPr lang="en-US" sz="1800" dirty="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1500">
                <a:solidFill>
                  <a:schemeClr val="bg1"/>
                </a:solidFill>
              </a:rPr>
              <a:pPr algn="ctr" eaLnBrk="1">
                <a:lnSpc>
                  <a:spcPct val="100000"/>
                </a:lnSpc>
              </a:pPr>
              <a:t>186</a:t>
            </a:fld>
            <a:endParaRPr lang="en-US" sz="1800">
              <a:solidFill>
                <a:schemeClr val="bg1"/>
              </a:solidFill>
            </a:endParaRPr>
          </a:p>
        </p:txBody>
      </p:sp>
      <p:sp>
        <p:nvSpPr>
          <p:cNvPr id="194567" name="AutoShape 7"/>
          <p:cNvSpPr>
            <a:spLocks/>
          </p:cNvSpPr>
          <p:nvPr/>
        </p:nvSpPr>
        <p:spPr bwMode="auto">
          <a:xfrm>
            <a:off x="951310" y="8416529"/>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6669881" y="841652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12311063" y="8845154"/>
            <a:ext cx="498038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12311063" y="841652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6669881" y="8845154"/>
            <a:ext cx="498157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2" name="AutoShape 12"/>
          <p:cNvSpPr>
            <a:spLocks/>
          </p:cNvSpPr>
          <p:nvPr/>
        </p:nvSpPr>
        <p:spPr bwMode="auto">
          <a:xfrm>
            <a:off x="951310" y="8845154"/>
            <a:ext cx="498157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be ration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1500">
                <a:solidFill>
                  <a:schemeClr val="bg1"/>
                </a:solidFill>
              </a:rPr>
              <a:pPr algn="ctr" eaLnBrk="1">
                <a:lnSpc>
                  <a:spcPct val="100000"/>
                </a:lnSpc>
              </a:pPr>
              <a:t>187</a:t>
            </a:fld>
            <a:endParaRPr lang="en-US" sz="1800">
              <a:solidFill>
                <a:schemeClr val="bg1"/>
              </a:solidFill>
            </a:endParaRPr>
          </a:p>
        </p:txBody>
      </p:sp>
      <p:sp>
        <p:nvSpPr>
          <p:cNvPr id="195589" name="AutoShape 5"/>
          <p:cNvSpPr>
            <a:spLocks/>
          </p:cNvSpPr>
          <p:nvPr/>
        </p:nvSpPr>
        <p:spPr bwMode="auto">
          <a:xfrm>
            <a:off x="13462398" y="8290323"/>
            <a:ext cx="199667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3462397" y="8873729"/>
            <a:ext cx="3829050"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951310" y="8253413"/>
            <a:ext cx="620315" cy="620316"/>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95594" name="AutoShape 10"/>
          <p:cNvSpPr>
            <a:spLocks/>
          </p:cNvSpPr>
          <p:nvPr/>
        </p:nvSpPr>
        <p:spPr bwMode="auto">
          <a:xfrm>
            <a:off x="12389644" y="8273654"/>
            <a:ext cx="579835" cy="578644"/>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195595" name="AutoShape 11"/>
          <p:cNvSpPr>
            <a:spLocks/>
          </p:cNvSpPr>
          <p:nvPr/>
        </p:nvSpPr>
        <p:spPr bwMode="auto">
          <a:xfrm>
            <a:off x="6674644" y="8243888"/>
            <a:ext cx="638175" cy="638175"/>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195596" name="AutoShape 12"/>
          <p:cNvSpPr>
            <a:spLocks/>
          </p:cNvSpPr>
          <p:nvPr/>
        </p:nvSpPr>
        <p:spPr bwMode="auto">
          <a:xfrm>
            <a:off x="7777162" y="8290323"/>
            <a:ext cx="199667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7777163" y="8873729"/>
            <a:ext cx="3829050"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2047875" y="8290323"/>
            <a:ext cx="199667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2047875" y="8873729"/>
            <a:ext cx="3830241"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which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1500">
                <a:solidFill>
                  <a:schemeClr val="bg1"/>
                </a:solidFill>
              </a:rPr>
              <a:pPr algn="ctr" eaLnBrk="1">
                <a:lnSpc>
                  <a:spcPct val="100000"/>
                </a:lnSpc>
              </a:pPr>
              <a:t>188</a:t>
            </a:fld>
            <a:endParaRPr lang="en-US" sz="1800">
              <a:solidFill>
                <a:schemeClr val="bg1"/>
              </a:solidFill>
            </a:endParaRPr>
          </a:p>
        </p:txBody>
      </p:sp>
      <p:sp>
        <p:nvSpPr>
          <p:cNvPr id="196620" name="AutoShape 12"/>
          <p:cNvSpPr>
            <a:spLocks/>
          </p:cNvSpPr>
          <p:nvPr/>
        </p:nvSpPr>
        <p:spPr bwMode="auto">
          <a:xfrm>
            <a:off x="1071563" y="6666310"/>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bg1"/>
                </a:solidFill>
                <a:latin typeface="Roboto" charset="0"/>
                <a:ea typeface="ＭＳ Ｐゴシック" charset="0"/>
                <a:cs typeface="Roboto" charset="0"/>
                <a:sym typeface="Roboto" charset="0"/>
              </a:rPr>
              <a:t>Lorem</a:t>
            </a:r>
            <a:r>
              <a:rPr lang="en-US" sz="1650" dirty="0">
                <a:solidFill>
                  <a:schemeClr val="bg1"/>
                </a:solidFill>
                <a:latin typeface="Roboto" charset="0"/>
                <a:ea typeface="ＭＳ Ｐゴシック" charset="0"/>
                <a:cs typeface="Roboto" charset="0"/>
                <a:sym typeface="Roboto" charset="0"/>
              </a:rPr>
              <a:t> of for </a:t>
            </a:r>
            <a:r>
              <a:rPr lang="en-US" sz="1650" dirty="0" err="1">
                <a:solidFill>
                  <a:schemeClr val="bg1"/>
                </a:solidFill>
                <a:latin typeface="Roboto" charset="0"/>
                <a:ea typeface="ＭＳ Ｐゴシック" charset="0"/>
                <a:cs typeface="Roboto" charset="0"/>
                <a:sym typeface="Roboto" charset="0"/>
              </a:rPr>
              <a:t>ipsum</a:t>
            </a:r>
            <a:r>
              <a:rPr lang="en-US" sz="1650" dirty="0">
                <a:solidFill>
                  <a:schemeClr val="bg1"/>
                </a:solidFill>
                <a:latin typeface="Roboto" charset="0"/>
                <a:ea typeface="ＭＳ Ｐゴシック" charset="0"/>
                <a:cs typeface="Roboto" charset="0"/>
                <a:sym typeface="Roboto" charset="0"/>
              </a:rPr>
              <a:t> </a:t>
            </a:r>
            <a:r>
              <a:rPr lang="en-US" sz="1650" dirty="0" err="1">
                <a:solidFill>
                  <a:schemeClr val="bg1"/>
                </a:solidFill>
                <a:latin typeface="Roboto" charset="0"/>
                <a:ea typeface="ＭＳ Ｐゴシック" charset="0"/>
                <a:cs typeface="Roboto" charset="0"/>
                <a:sym typeface="Roboto" charset="0"/>
              </a:rPr>
              <a:t>randomised</a:t>
            </a:r>
            <a:r>
              <a:rPr lang="en-US" sz="1650" dirty="0">
                <a:solidFill>
                  <a:schemeClr val="bg1"/>
                </a:solidFill>
                <a:latin typeface="Roboto" charset="0"/>
                <a:ea typeface="ＭＳ Ｐゴシック" charset="0"/>
                <a:cs typeface="Roboto" charset="0"/>
                <a:sym typeface="Roboto" charset="0"/>
              </a:rPr>
              <a:t> words our, don't look even night.</a:t>
            </a:r>
            <a:endParaRPr lang="en-US" sz="1800" dirty="0">
              <a:solidFill>
                <a:schemeClr val="bg1"/>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5220891" y="6666310"/>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bg1"/>
                </a:solidFill>
                <a:latin typeface="Roboto" charset="0"/>
                <a:ea typeface="ＭＳ Ｐゴシック" charset="0"/>
                <a:cs typeface="Roboto" charset="0"/>
                <a:sym typeface="Roboto" charset="0"/>
              </a:rPr>
              <a:t>Lorem</a:t>
            </a:r>
            <a:r>
              <a:rPr lang="en-US" sz="1650" dirty="0">
                <a:solidFill>
                  <a:schemeClr val="bg1"/>
                </a:solidFill>
                <a:latin typeface="Roboto" charset="0"/>
                <a:ea typeface="ＭＳ Ｐゴシック" charset="0"/>
                <a:cs typeface="Roboto" charset="0"/>
                <a:sym typeface="Roboto" charset="0"/>
              </a:rPr>
              <a:t> of for </a:t>
            </a:r>
            <a:r>
              <a:rPr lang="en-US" sz="1650" dirty="0" err="1">
                <a:solidFill>
                  <a:schemeClr val="bg1"/>
                </a:solidFill>
                <a:latin typeface="Roboto" charset="0"/>
                <a:ea typeface="ＭＳ Ｐゴシック" charset="0"/>
                <a:cs typeface="Roboto" charset="0"/>
                <a:sym typeface="Roboto" charset="0"/>
              </a:rPr>
              <a:t>ipsum</a:t>
            </a:r>
            <a:r>
              <a:rPr lang="en-US" sz="1650" dirty="0">
                <a:solidFill>
                  <a:schemeClr val="bg1"/>
                </a:solidFill>
                <a:latin typeface="Roboto" charset="0"/>
                <a:ea typeface="ＭＳ Ｐゴシック" charset="0"/>
                <a:cs typeface="Roboto" charset="0"/>
                <a:sym typeface="Roboto" charset="0"/>
              </a:rPr>
              <a:t> </a:t>
            </a:r>
            <a:r>
              <a:rPr lang="en-US" sz="1650" dirty="0" err="1">
                <a:solidFill>
                  <a:schemeClr val="bg1"/>
                </a:solidFill>
                <a:latin typeface="Roboto" charset="0"/>
                <a:ea typeface="ＭＳ Ｐゴシック" charset="0"/>
                <a:cs typeface="Roboto" charset="0"/>
                <a:sym typeface="Roboto" charset="0"/>
              </a:rPr>
              <a:t>randomised</a:t>
            </a:r>
            <a:r>
              <a:rPr lang="en-US" sz="1650" dirty="0">
                <a:solidFill>
                  <a:schemeClr val="bg1"/>
                </a:solidFill>
                <a:latin typeface="Roboto" charset="0"/>
                <a:ea typeface="ＭＳ Ｐゴシック" charset="0"/>
                <a:cs typeface="Roboto" charset="0"/>
                <a:sym typeface="Roboto" charset="0"/>
              </a:rPr>
              <a:t> words our, don't look even night.</a:t>
            </a:r>
            <a:endParaRPr lang="en-US" sz="1800" dirty="0">
              <a:solidFill>
                <a:schemeClr val="bg1"/>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9389269" y="6666310"/>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3518356" y="6666310"/>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071563" y="10296526"/>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5220891" y="10296526"/>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9389269" y="10296526"/>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3518356" y="10296526"/>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Lorem of for ipsum randomised words our, don't look even night.</a:t>
            </a:r>
            <a:endParaRPr lang="en-US" sz="180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1500">
                <a:solidFill>
                  <a:schemeClr val="bg1"/>
                </a:solidFill>
              </a:rPr>
              <a:pPr algn="ctr" eaLnBrk="1">
                <a:lnSpc>
                  <a:spcPct val="100000"/>
                </a:lnSpc>
              </a:pPr>
              <a:t>189</a:t>
            </a:fld>
            <a:endParaRPr lang="en-US" sz="1800">
              <a:solidFill>
                <a:schemeClr val="bg1"/>
              </a:solidFill>
            </a:endParaRPr>
          </a:p>
        </p:txBody>
      </p:sp>
      <p:sp>
        <p:nvSpPr>
          <p:cNvPr id="197640" name="AutoShape 8"/>
          <p:cNvSpPr>
            <a:spLocks/>
          </p:cNvSpPr>
          <p:nvPr/>
        </p:nvSpPr>
        <p:spPr bwMode="auto">
          <a:xfrm>
            <a:off x="5072063" y="5161360"/>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5072063" y="8553450"/>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2" name="AutoShape 10"/>
          <p:cNvSpPr>
            <a:spLocks/>
          </p:cNvSpPr>
          <p:nvPr/>
        </p:nvSpPr>
        <p:spPr bwMode="auto">
          <a:xfrm>
            <a:off x="5072063" y="4589860"/>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Web Design</a:t>
            </a:r>
            <a:endParaRPr lang="en-US" sz="1800">
              <a:solidFill>
                <a:schemeClr val="bg1"/>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5072063" y="798195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UI/UX</a:t>
            </a:r>
            <a:endParaRPr lang="en-US" sz="1800">
              <a:solidFill>
                <a:schemeClr val="bg1"/>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3551694" y="5161360"/>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3551694" y="8553450"/>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3551694" y="4589860"/>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Mascot Design</a:t>
            </a:r>
            <a:endParaRPr lang="en-US" sz="1800">
              <a:solidFill>
                <a:schemeClr val="bg1"/>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3551694" y="798195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Logo Design</a:t>
            </a:r>
            <a:endParaRPr lang="en-US" sz="180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1500">
                <a:solidFill>
                  <a:schemeClr val="bg1"/>
                </a:solidFill>
              </a:rPr>
              <a:pPr algn="ctr" eaLnBrk="1">
                <a:lnSpc>
                  <a:spcPct val="100000"/>
                </a:lnSpc>
              </a:pPr>
              <a:t>19</a:t>
            </a:fld>
            <a:endParaRPr lang="en-US" sz="1800">
              <a:solidFill>
                <a:schemeClr val="bg1"/>
              </a:solidFill>
            </a:endParaRPr>
          </a:p>
        </p:txBody>
      </p:sp>
      <p:sp>
        <p:nvSpPr>
          <p:cNvPr id="23556" name="AutoShape 4"/>
          <p:cNvSpPr>
            <a:spLocks/>
          </p:cNvSpPr>
          <p:nvPr/>
        </p:nvSpPr>
        <p:spPr bwMode="auto">
          <a:xfrm>
            <a:off x="951310" y="6331744"/>
            <a:ext cx="7548563"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rutrum</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suscipit</a:t>
            </a:r>
            <a:r>
              <a:rPr lang="en-US" sz="1800" dirty="0">
                <a:solidFill>
                  <a:schemeClr val="bg1"/>
                </a:solidFill>
                <a:latin typeface="Roboto Light" panose="02000000000000000000" pitchFamily="2" charset="0"/>
                <a:ea typeface="Roboto Light" panose="02000000000000000000" pitchFamily="2" charset="0"/>
              </a:rPr>
              <a:t> in dui.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vitae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finibus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elementum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Nam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venenatis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arcu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viverra</a:t>
            </a:r>
            <a:r>
              <a:rPr lang="en-US" sz="1800" dirty="0">
                <a:solidFill>
                  <a:schemeClr val="bg1"/>
                </a:solidFill>
                <a:latin typeface="Roboto Light" panose="02000000000000000000" pitchFamily="2" charset="0"/>
                <a:ea typeface="Roboto Light" panose="02000000000000000000" pitchFamily="2" charset="0"/>
              </a:rPr>
              <a:t>, dui vitae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tortor</a:t>
            </a: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vehicula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placerat</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Suspendisse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imperdiet</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gravida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sem. Integer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pharetra</a:t>
            </a:r>
            <a:r>
              <a:rPr lang="en-US" sz="1800" dirty="0">
                <a:solidFill>
                  <a:schemeClr val="bg1"/>
                </a:solidFill>
                <a:latin typeface="Roboto Light" panose="02000000000000000000" pitchFamily="2" charset="0"/>
                <a:ea typeface="Roboto Light" panose="02000000000000000000" pitchFamily="2" charset="0"/>
              </a:rPr>
              <a:t> dui a </a:t>
            </a:r>
            <a:r>
              <a:rPr lang="en-US" sz="1800" dirty="0" err="1">
                <a:solidFill>
                  <a:schemeClr val="bg1"/>
                </a:solidFill>
                <a:latin typeface="Roboto Light" panose="02000000000000000000" pitchFamily="2" charset="0"/>
                <a:ea typeface="Roboto Light" panose="02000000000000000000" pitchFamily="2" charset="0"/>
              </a:rPr>
              <a:t>congue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fringilla</a:t>
            </a:r>
            <a:r>
              <a:rPr lang="en-US" sz="1800" dirty="0">
                <a:solidFill>
                  <a:schemeClr val="bg1"/>
                </a:solidFill>
                <a:latin typeface="Roboto Light" panose="02000000000000000000" pitchFamily="2" charset="0"/>
                <a:ea typeface="Roboto Light" panose="02000000000000000000" pitchFamily="2" charset="0"/>
              </a:rPr>
              <a:t> ex </a:t>
            </a:r>
            <a:r>
              <a:rPr lang="en-US" sz="1800" dirty="0" err="1">
                <a:solidFill>
                  <a:schemeClr val="bg1"/>
                </a:solidFill>
                <a:latin typeface="Roboto Light" panose="02000000000000000000" pitchFamily="2" charset="0"/>
                <a:ea typeface="Roboto Light" panose="02000000000000000000" pitchFamily="2" charset="0"/>
              </a:rPr>
              <a:t>sapien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pretium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ultricies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hac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habitasse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platea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dictumst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dictum.  Cum </a:t>
            </a:r>
            <a:r>
              <a:rPr lang="en-US" sz="1800" dirty="0" err="1">
                <a:solidFill>
                  <a:schemeClr val="bg1"/>
                </a:solidFill>
                <a:latin typeface="Roboto Light" panose="02000000000000000000" pitchFamily="2" charset="0"/>
                <a:ea typeface="Roboto Light" panose="02000000000000000000" pitchFamily="2" charset="0"/>
              </a:rPr>
              <a:t>sociis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natoque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penatibus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magnis</a:t>
            </a:r>
            <a:r>
              <a:rPr lang="en-US" sz="1800" dirty="0">
                <a:solidFill>
                  <a:schemeClr val="bg1"/>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9742885" y="6331744"/>
            <a:ext cx="7548563"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vehicula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placerat</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Suspendisse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imperdiet</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gravida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sem. Integer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pharetra</a:t>
            </a:r>
            <a:r>
              <a:rPr lang="en-US" sz="1800" dirty="0">
                <a:solidFill>
                  <a:schemeClr val="bg1"/>
                </a:solidFill>
                <a:latin typeface="Roboto Light" panose="02000000000000000000" pitchFamily="2" charset="0"/>
                <a:ea typeface="Roboto Light" panose="02000000000000000000" pitchFamily="2" charset="0"/>
              </a:rPr>
              <a:t> dui a </a:t>
            </a:r>
            <a:r>
              <a:rPr lang="en-US" sz="1800" dirty="0" err="1">
                <a:solidFill>
                  <a:schemeClr val="bg1"/>
                </a:solidFill>
                <a:latin typeface="Roboto Light" panose="02000000000000000000" pitchFamily="2" charset="0"/>
                <a:ea typeface="Roboto Light" panose="02000000000000000000" pitchFamily="2" charset="0"/>
              </a:rPr>
              <a:t>congue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fringilla</a:t>
            </a:r>
            <a:r>
              <a:rPr lang="en-US" sz="1800" dirty="0">
                <a:solidFill>
                  <a:schemeClr val="bg1"/>
                </a:solidFill>
                <a:latin typeface="Roboto Light" panose="02000000000000000000" pitchFamily="2" charset="0"/>
                <a:ea typeface="Roboto Light" panose="02000000000000000000" pitchFamily="2" charset="0"/>
              </a:rPr>
              <a:t> ex </a:t>
            </a:r>
            <a:r>
              <a:rPr lang="en-US" sz="1800" dirty="0" err="1">
                <a:solidFill>
                  <a:schemeClr val="bg1"/>
                </a:solidFill>
                <a:latin typeface="Roboto Light" panose="02000000000000000000" pitchFamily="2" charset="0"/>
                <a:ea typeface="Roboto Light" panose="02000000000000000000" pitchFamily="2" charset="0"/>
              </a:rPr>
              <a:t>sapien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pretium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ultricies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hac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habitasse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platea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dictumst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dictum.  Cum </a:t>
            </a:r>
            <a:r>
              <a:rPr lang="en-US" sz="1800" dirty="0" err="1">
                <a:solidFill>
                  <a:schemeClr val="bg1"/>
                </a:solidFill>
                <a:latin typeface="Roboto Light" panose="02000000000000000000" pitchFamily="2" charset="0"/>
                <a:ea typeface="Roboto Light" panose="02000000000000000000" pitchFamily="2" charset="0"/>
              </a:rPr>
              <a:t>sociis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natoque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penatibus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magnis</a:t>
            </a:r>
            <a:r>
              <a:rPr lang="en-US" sz="1800" dirty="0">
                <a:solidFill>
                  <a:schemeClr val="bg1"/>
                </a:solidFill>
                <a:latin typeface="Roboto Light" panose="02000000000000000000" pitchFamily="2" charset="0"/>
                <a:ea typeface="Roboto Light" panose="02000000000000000000" pitchFamily="2" charset="0"/>
              </a:rPr>
              <a:t> dis parturient </a:t>
            </a:r>
            <a:r>
              <a:rPr lang="en-US" sz="1800" dirty="0" err="1">
                <a:solidFill>
                  <a:schemeClr val="bg1"/>
                </a:solidFill>
                <a:latin typeface="Roboto Light" panose="02000000000000000000" pitchFamily="2" charset="0"/>
                <a:ea typeface="Roboto Light" panose="02000000000000000000" pitchFamily="2" charset="0"/>
              </a:rPr>
              <a:t>montes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nascetur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ridiculus</a:t>
            </a:r>
            <a:r>
              <a:rPr lang="en-US" sz="1800" dirty="0">
                <a:solidFill>
                  <a:schemeClr val="bg1"/>
                </a:solidFill>
                <a:latin typeface="Roboto Light" panose="02000000000000000000" pitchFamily="2" charset="0"/>
                <a:ea typeface="Roboto Light" panose="02000000000000000000" pitchFamily="2" charset="0"/>
              </a:rPr>
              <a:t> mus. Nam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tempor</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eleifend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dignissim</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bg1"/>
                </a:solidFill>
                <a:latin typeface="Roboto" charset="0"/>
                <a:ea typeface="ＭＳ Ｐゴシック" charset="0"/>
                <a:cs typeface="Roboto" charset="0"/>
                <a:sym typeface="Roboto" charset="0"/>
              </a:rPr>
              <a:t>There are many variations</a:t>
            </a:r>
          </a:p>
          <a:p>
            <a:pPr>
              <a:defRPr/>
            </a:pPr>
            <a:r>
              <a:rPr lang="en-US" sz="3375" dirty="0">
                <a:solidFill>
                  <a:schemeClr val="bg1"/>
                </a:solidFill>
                <a:latin typeface="Roboto" charset="0"/>
                <a:ea typeface="ＭＳ Ｐゴシック" charset="0"/>
                <a:cs typeface="Roboto" charset="0"/>
                <a:sym typeface="Roboto" charset="0"/>
              </a:rPr>
              <a:t>of passages of </a:t>
            </a:r>
            <a:r>
              <a:rPr lang="en-US" sz="3375" dirty="0" err="1">
                <a:solidFill>
                  <a:schemeClr val="bg1"/>
                </a:solidFill>
                <a:latin typeface="Roboto" charset="0"/>
                <a:ea typeface="ＭＳ Ｐゴシック" charset="0"/>
                <a:cs typeface="Roboto" charset="0"/>
                <a:sym typeface="Roboto" charset="0"/>
              </a:rPr>
              <a:t>Lorem</a:t>
            </a:r>
            <a:r>
              <a:rPr lang="en-US" sz="3375" dirty="0">
                <a:solidFill>
                  <a:schemeClr val="bg1"/>
                </a:solidFill>
                <a:latin typeface="Roboto" charset="0"/>
                <a:ea typeface="ＭＳ Ｐゴシック" charset="0"/>
                <a:cs typeface="Roboto" charset="0"/>
                <a:sym typeface="Roboto" charset="0"/>
              </a:rPr>
              <a:t> </a:t>
            </a:r>
            <a:r>
              <a:rPr lang="en-US" sz="3375" dirty="0" err="1">
                <a:solidFill>
                  <a:schemeClr val="bg1"/>
                </a:solidFill>
                <a:latin typeface="Roboto" charset="0"/>
                <a:ea typeface="ＭＳ Ｐゴシック" charset="0"/>
                <a:cs typeface="Roboto" charset="0"/>
                <a:sym typeface="Roboto" charset="0"/>
              </a:rPr>
              <a:t>Ipsum</a:t>
            </a:r>
            <a:r>
              <a:rPr lang="en-US" sz="3375" dirty="0">
                <a:solidFill>
                  <a:schemeClr val="bg1"/>
                </a:solidFill>
                <a:latin typeface="Roboto" charset="0"/>
                <a:ea typeface="ＭＳ Ｐゴシック" charset="0"/>
                <a:cs typeface="Roboto" charset="0"/>
                <a:sym typeface="Roboto" charset="0"/>
              </a:rPr>
              <a:t> available</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1500">
                <a:solidFill>
                  <a:schemeClr val="bg1"/>
                </a:solidFill>
              </a:rPr>
              <a:pPr algn="ctr" eaLnBrk="1">
                <a:lnSpc>
                  <a:spcPct val="100000"/>
                </a:lnSpc>
              </a:pPr>
              <a:t>190</a:t>
            </a:fld>
            <a:endParaRPr lang="en-US" sz="1800">
              <a:solidFill>
                <a:schemeClr val="bg1"/>
              </a:solidFill>
            </a:endParaRPr>
          </a:p>
        </p:txBody>
      </p:sp>
      <p:sp>
        <p:nvSpPr>
          <p:cNvPr id="198661" name="AutoShape 5"/>
          <p:cNvSpPr>
            <a:spLocks/>
          </p:cNvSpPr>
          <p:nvPr/>
        </p:nvSpPr>
        <p:spPr bwMode="auto">
          <a:xfrm>
            <a:off x="1300163" y="9567863"/>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5360194" y="9567863"/>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9435704" y="9567863"/>
            <a:ext cx="3475434"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3524310" y="9567863"/>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9436894" y="8915400"/>
            <a:ext cx="3473054"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Mascot Design</a:t>
            </a:r>
            <a:endParaRPr lang="en-US" sz="1800">
              <a:solidFill>
                <a:schemeClr val="bg1"/>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5360194" y="8915400"/>
            <a:ext cx="3473054"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Mascot Design</a:t>
            </a:r>
            <a:endParaRPr lang="en-US" sz="1800">
              <a:solidFill>
                <a:schemeClr val="bg1"/>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302544" y="8915400"/>
            <a:ext cx="3471863"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Mascot Design</a:t>
            </a:r>
            <a:endParaRPr lang="en-US" sz="1800">
              <a:solidFill>
                <a:schemeClr val="bg1"/>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3524310" y="8915400"/>
            <a:ext cx="3473053"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Mascot Design</a:t>
            </a:r>
            <a:endParaRPr lang="en-US" sz="1800">
              <a:solidFill>
                <a:schemeClr val="bg1"/>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1500">
                <a:solidFill>
                  <a:schemeClr val="bg1"/>
                </a:solidFill>
              </a:rPr>
              <a:pPr algn="ctr" eaLnBrk="1">
                <a:lnSpc>
                  <a:spcPct val="100000"/>
                </a:lnSpc>
              </a:pPr>
              <a:t>191</a:t>
            </a:fld>
            <a:endParaRPr lang="en-US" sz="1800">
              <a:solidFill>
                <a:schemeClr val="bg1"/>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0" y="0"/>
            <a:ext cx="18288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2" name="AutoShape 1"/>
          <p:cNvSpPr>
            <a:spLocks/>
          </p:cNvSpPr>
          <p:nvPr/>
        </p:nvSpPr>
        <p:spPr bwMode="auto">
          <a:xfrm>
            <a:off x="-2856" y="0"/>
            <a:ext cx="18288000" cy="6867525"/>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solidFill>
                <a:schemeClr val="bg1"/>
              </a:solidFill>
            </a:endParaRPr>
          </a:p>
        </p:txBody>
      </p:sp>
      <p:sp>
        <p:nvSpPr>
          <p:cNvPr id="200707" name="AutoShape 3"/>
          <p:cNvSpPr>
            <a:spLocks/>
          </p:cNvSpPr>
          <p:nvPr/>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200709" name="AutoShape 5"/>
          <p:cNvSpPr>
            <a:spLocks/>
          </p:cNvSpPr>
          <p:nvPr/>
        </p:nvSpPr>
        <p:spPr bwMode="auto">
          <a:xfrm>
            <a:off x="4071938" y="8509397"/>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bg1"/>
                </a:solidFill>
                <a:latin typeface="Roboto Light" panose="02000000000000000000" pitchFamily="2" charset="0"/>
              </a:rPr>
              <a:t>“</a:t>
            </a:r>
            <a:r>
              <a:rPr lang="en-US" altLang="ja-JP" sz="180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bg1"/>
                </a:solidFill>
                <a:latin typeface="Roboto Light" panose="02000000000000000000" pitchFamily="2" charset="0"/>
                <a:ea typeface="Roboto Light" panose="02000000000000000000" pitchFamily="2" charset="0"/>
              </a:rPr>
              <a:t>variazioni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dei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passaggi</a:t>
            </a:r>
            <a:r>
              <a:rPr lang="en-US" altLang="ja-JP" sz="1800" dirty="0">
                <a:solidFill>
                  <a:schemeClr val="bg1"/>
                </a:solidFill>
                <a:latin typeface="Roboto Light" panose="02000000000000000000" pitchFamily="2" charset="0"/>
                <a:ea typeface="Roboto Light" panose="02000000000000000000" pitchFamily="2" charset="0"/>
              </a:rPr>
              <a:t> del </a:t>
            </a:r>
            <a:r>
              <a:rPr lang="en-US" altLang="ja-JP" sz="1800" dirty="0" err="1">
                <a:solidFill>
                  <a:schemeClr val="bg1"/>
                </a:solidFill>
                <a:latin typeface="Roboto Light" panose="02000000000000000000" pitchFamily="2" charset="0"/>
                <a:ea typeface="Roboto Light" panose="02000000000000000000" pitchFamily="2" charset="0"/>
              </a:rPr>
              <a:t>Lorem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Ipsum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amet</a:t>
            </a:r>
            <a:r>
              <a:rPr lang="en-US" altLang="ja-JP" sz="180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4085035" y="8089106"/>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Jonathan Doe</a:t>
            </a:r>
            <a:endParaRPr lang="en-US" sz="1800" dirty="0">
              <a:solidFill>
                <a:schemeClr val="bg1"/>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122760" y="2982516"/>
            <a:ext cx="6760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What They Say About Us ?</a:t>
            </a:r>
            <a:endParaRPr lang="en-US" sz="1800" dirty="0">
              <a:solidFill>
                <a:schemeClr val="bg1"/>
              </a:solidFill>
              <a:latin typeface="Roboto" charset="0"/>
              <a:ea typeface="ＭＳ Ｐゴシック" charset="0"/>
              <a:cs typeface="Roboto" charset="0"/>
              <a:sym typeface="Roboto" charset="0"/>
            </a:endParaRPr>
          </a:p>
        </p:txBody>
      </p:sp>
      <p:sp>
        <p:nvSpPr>
          <p:cNvPr id="200712" name="AutoShape 8"/>
          <p:cNvSpPr>
            <a:spLocks/>
          </p:cNvSpPr>
          <p:nvPr/>
        </p:nvSpPr>
        <p:spPr bwMode="auto">
          <a:xfrm>
            <a:off x="1122760" y="4351735"/>
            <a:ext cx="86558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illum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feugiat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facilisis</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vero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accumsan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iusto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dignissim</a:t>
            </a:r>
            <a:r>
              <a:rPr lang="en-US" sz="1800" dirty="0">
                <a:solidFill>
                  <a:schemeClr val="bg1"/>
                </a:solidFill>
                <a:latin typeface="Roboto Light" panose="02000000000000000000" pitchFamily="2" charset="0"/>
                <a:ea typeface="Roboto Light" panose="02000000000000000000" pitchFamily="2" charset="0"/>
              </a:rPr>
              <a:t> qui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a:t>
            </a:r>
            <a:r>
              <a:rPr lang="en-US" sz="1800" dirty="0">
                <a:solidFill>
                  <a:schemeClr val="bg1"/>
                </a:solidFill>
                <a:latin typeface="Roboto Light" panose="02000000000000000000" pitchFamily="2" charset="0"/>
                <a:ea typeface="Roboto Light" panose="02000000000000000000" pitchFamily="2" charset="0"/>
              </a:rPr>
              <a:t>. never trust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 of zeros pose,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neverus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eugostria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pneumophia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a:t>
            </a:r>
          </a:p>
        </p:txBody>
      </p:sp>
      <p:sp>
        <p:nvSpPr>
          <p:cNvPr id="200713" name="Line 9"/>
          <p:cNvSpPr>
            <a:spLocks noChangeShapeType="1"/>
          </p:cNvSpPr>
          <p:nvPr/>
        </p:nvSpPr>
        <p:spPr bwMode="auto">
          <a:xfrm flipH="1">
            <a:off x="2339579" y="10392966"/>
            <a:ext cx="0" cy="3323034"/>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0"/>
          </p:nvPr>
        </p:nvSpPr>
        <p:spPr/>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141810" y="3982641"/>
            <a:ext cx="2432447" cy="2432447"/>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201731" name="AutoShape 3"/>
          <p:cNvSpPr>
            <a:spLocks/>
          </p:cNvSpPr>
          <p:nvPr/>
        </p:nvSpPr>
        <p:spPr bwMode="auto">
          <a:xfrm>
            <a:off x="4071938" y="4550569"/>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bg1"/>
                </a:solidFill>
                <a:latin typeface="Roboto Light" panose="02000000000000000000" pitchFamily="2" charset="0"/>
              </a:rPr>
              <a:t>“</a:t>
            </a:r>
            <a:r>
              <a:rPr lang="en-US" altLang="ja-JP" sz="180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bg1"/>
                </a:solidFill>
                <a:latin typeface="Roboto Light" panose="02000000000000000000" pitchFamily="2" charset="0"/>
                <a:ea typeface="Roboto Light" panose="02000000000000000000" pitchFamily="2" charset="0"/>
              </a:rPr>
              <a:t>variazioni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dei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passaggi</a:t>
            </a:r>
            <a:r>
              <a:rPr lang="en-US" altLang="ja-JP" sz="1800" dirty="0">
                <a:solidFill>
                  <a:schemeClr val="bg1"/>
                </a:solidFill>
                <a:latin typeface="Roboto Light" panose="02000000000000000000" pitchFamily="2" charset="0"/>
                <a:ea typeface="Roboto Light" panose="02000000000000000000" pitchFamily="2" charset="0"/>
              </a:rPr>
              <a:t> del </a:t>
            </a:r>
            <a:r>
              <a:rPr lang="en-US" altLang="ja-JP" sz="1800" dirty="0" err="1">
                <a:solidFill>
                  <a:schemeClr val="bg1"/>
                </a:solidFill>
                <a:latin typeface="Roboto Light" panose="02000000000000000000" pitchFamily="2" charset="0"/>
                <a:ea typeface="Roboto Light" panose="02000000000000000000" pitchFamily="2" charset="0"/>
              </a:rPr>
              <a:t>Lorem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Ipsum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amet</a:t>
            </a:r>
            <a:r>
              <a:rPr lang="en-US" altLang="ja-JP" sz="180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4085035" y="4130279"/>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Jonathan Doe</a:t>
            </a:r>
            <a:endParaRPr lang="en-US" sz="1800" dirty="0">
              <a:solidFill>
                <a:schemeClr val="bg1"/>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201735" name="AutoShape 7"/>
          <p:cNvSpPr>
            <a:spLocks/>
          </p:cNvSpPr>
          <p:nvPr/>
        </p:nvSpPr>
        <p:spPr bwMode="auto">
          <a:xfrm>
            <a:off x="4071938" y="8509397"/>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a:solidFill>
                  <a:schemeClr val="bg1"/>
                </a:solidFill>
                <a:latin typeface="Roboto Light" panose="02000000000000000000" pitchFamily="2" charset="0"/>
              </a:rPr>
              <a:t>“</a:t>
            </a:r>
            <a:r>
              <a:rPr lang="en-US" altLang="ja-JP" sz="1800">
                <a:solidFill>
                  <a:schemeClr val="bg1"/>
                </a:solidFill>
                <a:latin typeface="Roboto Light" panose="02000000000000000000" pitchFamily="2" charset="0"/>
                <a:ea typeface="Roboto Light" panose="02000000000000000000" pitchFamily="2" charset="0"/>
              </a:rPr>
              <a:t> The enemy of every author is not piracy, but obscurity. variazioni dei passaggi del Lorem Ipsum amet Real art has the capacity to make us nervous. </a:t>
            </a:r>
            <a:r>
              <a:rPr lang="ja-JP" altLang="en-US" sz="1800">
                <a:solidFill>
                  <a:schemeClr val="bg1"/>
                </a:solidFill>
                <a:latin typeface="Roboto Light" panose="02000000000000000000" pitchFamily="2" charset="0"/>
              </a:rPr>
              <a:t>“</a:t>
            </a:r>
            <a:endParaRPr lang="en-US" sz="1800">
              <a:solidFill>
                <a:schemeClr val="bg1"/>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4085035" y="8089106"/>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Jonathan Doe</a:t>
            </a:r>
            <a:endParaRPr lang="en-US" sz="1800">
              <a:solidFill>
                <a:schemeClr val="bg1"/>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2339579" y="10392966"/>
            <a:ext cx="0" cy="3323034"/>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2339579" y="6434138"/>
            <a:ext cx="0" cy="1488281"/>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2339579" y="0"/>
            <a:ext cx="0" cy="3982641"/>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141810" y="5641182"/>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202755" name="AutoShape 3"/>
          <p:cNvSpPr>
            <a:spLocks/>
          </p:cNvSpPr>
          <p:nvPr/>
        </p:nvSpPr>
        <p:spPr bwMode="auto">
          <a:xfrm>
            <a:off x="4071938" y="6199585"/>
            <a:ext cx="721995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bg1"/>
                </a:solidFill>
                <a:latin typeface="Roboto Light" panose="02000000000000000000" pitchFamily="2" charset="0"/>
              </a:rPr>
              <a:t>“</a:t>
            </a:r>
            <a:r>
              <a:rPr lang="en-US" altLang="ja-JP" sz="1800" dirty="0">
                <a:solidFill>
                  <a:schemeClr val="bg1"/>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bg1"/>
                </a:solidFill>
                <a:latin typeface="Roboto Light" panose="02000000000000000000" pitchFamily="2" charset="0"/>
                <a:ea typeface="Roboto Light" panose="02000000000000000000" pitchFamily="2" charset="0"/>
              </a:rPr>
              <a:t>variazioni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dei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passaggi</a:t>
            </a:r>
            <a:r>
              <a:rPr lang="en-US" altLang="ja-JP" sz="1800" dirty="0">
                <a:solidFill>
                  <a:schemeClr val="bg1"/>
                </a:solidFill>
                <a:latin typeface="Roboto Light" panose="02000000000000000000" pitchFamily="2" charset="0"/>
                <a:ea typeface="Roboto Light" panose="02000000000000000000" pitchFamily="2" charset="0"/>
              </a:rPr>
              <a:t> del </a:t>
            </a:r>
            <a:r>
              <a:rPr lang="en-US" altLang="ja-JP" sz="1800" dirty="0" err="1">
                <a:solidFill>
                  <a:schemeClr val="bg1"/>
                </a:solidFill>
                <a:latin typeface="Roboto Light" panose="02000000000000000000" pitchFamily="2" charset="0"/>
                <a:ea typeface="Roboto Light" panose="02000000000000000000" pitchFamily="2" charset="0"/>
              </a:rPr>
              <a:t>Lorem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Ipsum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amet</a:t>
            </a:r>
            <a:r>
              <a:rPr lang="en-US" altLang="ja-JP" sz="1800" dirty="0">
                <a:solidFill>
                  <a:schemeClr val="bg1"/>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4085035" y="5788819"/>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Jonathan Doe</a:t>
            </a:r>
            <a:endParaRPr lang="en-US" sz="1800" dirty="0">
              <a:solidFill>
                <a:schemeClr val="bg1"/>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2339579" y="1"/>
            <a:ext cx="0" cy="5622132"/>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0"/>
          </p:nvPr>
        </p:nvSpPr>
        <p:spPr/>
      </p:sp>
      <p:sp>
        <p:nvSpPr>
          <p:cNvPr id="5" name="Picture Placeholder 4"/>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2095491108"/>
              </p:ext>
            </p:extLst>
          </p:nvPr>
        </p:nvGraphicFramePr>
        <p:xfrm>
          <a:off x="8368904" y="8607722"/>
          <a:ext cx="2268252" cy="22168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3707642455"/>
              </p:ext>
            </p:extLst>
          </p:nvPr>
        </p:nvGraphicFramePr>
        <p:xfrm>
          <a:off x="11164379" y="8607722"/>
          <a:ext cx="2268252" cy="22168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1570051430"/>
              </p:ext>
            </p:extLst>
          </p:nvPr>
        </p:nvGraphicFramePr>
        <p:xfrm>
          <a:off x="13899356" y="8607722"/>
          <a:ext cx="2268252" cy="2216834"/>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8368903" y="6776541"/>
            <a:ext cx="78438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chemeClr val="bg1"/>
                </a:solidFill>
                <a:latin typeface="Roboto Light" panose="02000000000000000000" pitchFamily="2" charset="0"/>
                <a:ea typeface="Roboto Light" panose="02000000000000000000" pitchFamily="2" charset="0"/>
              </a:rPr>
              <a:t>There are many variations of passages of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8342710" y="4841776"/>
            <a:ext cx="7739063" cy="1501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We are The Better Creative Agency Ever!</a:t>
            </a:r>
            <a:endParaRPr lang="en-US" sz="1800" dirty="0">
              <a:solidFill>
                <a:schemeClr val="bg1"/>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8342710" y="11259244"/>
            <a:ext cx="2339578"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8262938" y="11681916"/>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11094244" y="11259244"/>
            <a:ext cx="2338388"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3899356" y="11259244"/>
            <a:ext cx="2339579"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721519" y="4397378"/>
            <a:ext cx="6141244" cy="9314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11041857" y="11681916"/>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3819585" y="11681916"/>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9202342" y="9387582"/>
            <a:ext cx="620315" cy="619125"/>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203794" name="AutoShape 18"/>
          <p:cNvSpPr>
            <a:spLocks/>
          </p:cNvSpPr>
          <p:nvPr/>
        </p:nvSpPr>
        <p:spPr bwMode="auto">
          <a:xfrm>
            <a:off x="14779229" y="9384010"/>
            <a:ext cx="578644" cy="578644"/>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203795" name="AutoShape 19"/>
          <p:cNvSpPr>
            <a:spLocks/>
          </p:cNvSpPr>
          <p:nvPr/>
        </p:nvSpPr>
        <p:spPr bwMode="auto">
          <a:xfrm>
            <a:off x="11971735" y="9387582"/>
            <a:ext cx="638175" cy="638175"/>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2" name="Picture Placeholder 1"/>
          <p:cNvSpPr>
            <a:spLocks noGrp="1"/>
          </p:cNvSpPr>
          <p:nvPr>
            <p:ph type="pic" sz="quarter" idx="10"/>
          </p:nvPr>
        </p:nvSpPr>
        <p:spPr>
          <a:solidFill>
            <a:schemeClr val="tx2"/>
          </a:solidFill>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6230541" y="6318647"/>
            <a:ext cx="12247959" cy="0"/>
          </a:xfrm>
          <a:prstGeom prst="line">
            <a:avLst/>
          </a:prstGeom>
          <a:noFill/>
          <a:ln w="12700" cap="flat" cmpd="sng">
            <a:solidFill>
              <a:schemeClr val="bg2"/>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1243012" y="1714500"/>
            <a:ext cx="10285810" cy="10287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7542610" y="5748337"/>
            <a:ext cx="1139428" cy="1139429"/>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204806" name="AutoShape 6"/>
          <p:cNvSpPr>
            <a:spLocks/>
          </p:cNvSpPr>
          <p:nvPr/>
        </p:nvSpPr>
        <p:spPr bwMode="auto">
          <a:xfrm flipH="1">
            <a:off x="9866710" y="5748337"/>
            <a:ext cx="1140619" cy="1139429"/>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204807" name="AutoShape 7"/>
          <p:cNvSpPr>
            <a:spLocks/>
          </p:cNvSpPr>
          <p:nvPr/>
        </p:nvSpPr>
        <p:spPr bwMode="auto">
          <a:xfrm flipH="1">
            <a:off x="12182475" y="5748337"/>
            <a:ext cx="1139429" cy="1139429"/>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204808" name="AutoShape 8"/>
          <p:cNvSpPr>
            <a:spLocks/>
          </p:cNvSpPr>
          <p:nvPr/>
        </p:nvSpPr>
        <p:spPr bwMode="auto">
          <a:xfrm flipH="1">
            <a:off x="14506575" y="5748337"/>
            <a:ext cx="1140619" cy="1139429"/>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204803" name="AutoShape 3"/>
          <p:cNvSpPr>
            <a:spLocks/>
          </p:cNvSpPr>
          <p:nvPr/>
        </p:nvSpPr>
        <p:spPr bwMode="auto">
          <a:xfrm>
            <a:off x="8283178" y="7217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7523560" y="7698581"/>
            <a:ext cx="281820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4845904" y="6086475"/>
            <a:ext cx="463153" cy="463154"/>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204810" name="AutoShape 10"/>
          <p:cNvSpPr>
            <a:spLocks/>
          </p:cNvSpPr>
          <p:nvPr/>
        </p:nvSpPr>
        <p:spPr bwMode="auto">
          <a:xfrm>
            <a:off x="12534900" y="6086475"/>
            <a:ext cx="434579" cy="463154"/>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204811" name="AutoShape 11"/>
          <p:cNvSpPr>
            <a:spLocks/>
          </p:cNvSpPr>
          <p:nvPr/>
        </p:nvSpPr>
        <p:spPr bwMode="auto">
          <a:xfrm>
            <a:off x="10204848" y="6086475"/>
            <a:ext cx="464344" cy="463154"/>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204812" name="AutoShape 12"/>
          <p:cNvSpPr>
            <a:spLocks/>
          </p:cNvSpPr>
          <p:nvPr/>
        </p:nvSpPr>
        <p:spPr bwMode="auto">
          <a:xfrm>
            <a:off x="7845029" y="6105525"/>
            <a:ext cx="534590" cy="463154"/>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204813" name="AutoShape 13"/>
          <p:cNvSpPr>
            <a:spLocks/>
          </p:cNvSpPr>
          <p:nvPr/>
        </p:nvSpPr>
        <p:spPr bwMode="auto">
          <a:xfrm>
            <a:off x="10607278" y="3962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9847660" y="4443413"/>
            <a:ext cx="28194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15247144" y="3962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4487525" y="4443413"/>
            <a:ext cx="28194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2971860" y="7217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12163425" y="7698581"/>
            <a:ext cx="2818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7523560" y="9804797"/>
            <a:ext cx="95071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bg1"/>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1" y="7160419"/>
            <a:ext cx="10660856" cy="3037285"/>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lumMod val="75000"/>
            </a:schemeClr>
          </a:solidFill>
          <a:ln>
            <a:noFill/>
          </a:ln>
          <a:effectLst/>
          <a:extLst/>
        </p:spPr>
        <p:txBody>
          <a:bodyPr lIns="0" tIns="0" rIns="0" bIns="0" anchor="ctr"/>
          <a:lstStyle/>
          <a:p>
            <a:endParaRPr lang="id-ID" sz="1800">
              <a:solidFill>
                <a:schemeClr val="bg1"/>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11824097" y="4572000"/>
            <a:ext cx="4857750" cy="80724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3751660" y="7990285"/>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3751660" y="8443912"/>
            <a:ext cx="236934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850107" y="8016479"/>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850107" y="8470106"/>
            <a:ext cx="236934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31" name="AutoShape 7"/>
          <p:cNvSpPr>
            <a:spLocks/>
          </p:cNvSpPr>
          <p:nvPr/>
        </p:nvSpPr>
        <p:spPr bwMode="auto">
          <a:xfrm>
            <a:off x="6653213" y="8026004"/>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6653213" y="8480822"/>
            <a:ext cx="2369344"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497807" y="6615113"/>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5834" name="AutoShape 10"/>
          <p:cNvSpPr>
            <a:spLocks/>
          </p:cNvSpPr>
          <p:nvPr/>
        </p:nvSpPr>
        <p:spPr bwMode="auto">
          <a:xfrm>
            <a:off x="1791892" y="6925866"/>
            <a:ext cx="497681" cy="452438"/>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5835" name="AutoShape 11"/>
          <p:cNvSpPr>
            <a:spLocks/>
          </p:cNvSpPr>
          <p:nvPr/>
        </p:nvSpPr>
        <p:spPr bwMode="auto">
          <a:xfrm>
            <a:off x="4399360" y="6623448"/>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5836" name="AutoShape 12"/>
          <p:cNvSpPr>
            <a:spLocks/>
          </p:cNvSpPr>
          <p:nvPr/>
        </p:nvSpPr>
        <p:spPr bwMode="auto">
          <a:xfrm>
            <a:off x="7300913" y="6615113"/>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5837" name="AutoShape 13"/>
          <p:cNvSpPr>
            <a:spLocks/>
          </p:cNvSpPr>
          <p:nvPr/>
        </p:nvSpPr>
        <p:spPr bwMode="auto">
          <a:xfrm>
            <a:off x="4742260" y="6960394"/>
            <a:ext cx="400050" cy="400050"/>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5838" name="AutoShape 14"/>
          <p:cNvSpPr>
            <a:spLocks/>
          </p:cNvSpPr>
          <p:nvPr/>
        </p:nvSpPr>
        <p:spPr bwMode="auto">
          <a:xfrm>
            <a:off x="7609285" y="6906816"/>
            <a:ext cx="471488" cy="471488"/>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205839" name="AutoShape 15"/>
          <p:cNvSpPr>
            <a:spLocks/>
          </p:cNvSpPr>
          <p:nvPr/>
        </p:nvSpPr>
        <p:spPr bwMode="auto">
          <a:xfrm>
            <a:off x="2407444" y="3831431"/>
            <a:ext cx="5967413" cy="15013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err="1">
                <a:solidFill>
                  <a:schemeClr val="bg1"/>
                </a:solidFill>
                <a:latin typeface="Roboto" charset="0"/>
                <a:ea typeface="ＭＳ Ｐゴシック" charset="0"/>
                <a:cs typeface="Roboto" charset="0"/>
                <a:sym typeface="Roboto" charset="0"/>
              </a:rPr>
              <a:t>Profesional</a:t>
            </a:r>
            <a:r>
              <a:rPr lang="en-US" sz="4725" dirty="0">
                <a:solidFill>
                  <a:schemeClr val="bg1"/>
                </a:solidFill>
                <a:latin typeface="Roboto" charset="0"/>
                <a:ea typeface="ＭＳ Ｐゴシック" charset="0"/>
                <a:cs typeface="Roboto" charset="0"/>
                <a:sym typeface="Roboto" charset="0"/>
              </a:rPr>
              <a:t> iPhone Mockup Preview</a:t>
            </a:r>
            <a:endParaRPr lang="en-US" sz="1800" dirty="0">
              <a:solidFill>
                <a:schemeClr val="bg1"/>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8878492" y="3855244"/>
            <a:ext cx="7879556" cy="1477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4" name="Picture Placeholder 3"/>
          <p:cNvSpPr>
            <a:spLocks noGrp="1"/>
          </p:cNvSpPr>
          <p:nvPr>
            <p:ph type="pic" sz="quarter" idx="11"/>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11072813" y="5937647"/>
            <a:ext cx="6374606" cy="55911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2569369" y="4400550"/>
            <a:ext cx="9569054" cy="4572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6852" name="AutoShape 4"/>
          <p:cNvSpPr>
            <a:spLocks/>
          </p:cNvSpPr>
          <p:nvPr/>
        </p:nvSpPr>
        <p:spPr bwMode="auto">
          <a:xfrm flipH="1">
            <a:off x="2732485" y="4214812"/>
            <a:ext cx="9373790" cy="4805363"/>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206853" name="AutoShape 5"/>
          <p:cNvSpPr>
            <a:spLocks/>
          </p:cNvSpPr>
          <p:nvPr/>
        </p:nvSpPr>
        <p:spPr bwMode="auto">
          <a:xfrm>
            <a:off x="6434137" y="385048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6396038" y="4233863"/>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10575131" y="5385197"/>
            <a:ext cx="77747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Design</a:t>
            </a:r>
            <a:endParaRPr lang="en-US" sz="1800">
              <a:solidFill>
                <a:schemeClr val="bg1"/>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10575132" y="5768578"/>
            <a:ext cx="298966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7387829" y="8628460"/>
            <a:ext cx="12120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5610225" y="9058275"/>
            <a:ext cx="298966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2715817" y="7421166"/>
            <a:ext cx="12120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957263" y="7852172"/>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5622131" y="3907632"/>
            <a:ext cx="557213" cy="483394"/>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6862" name="AutoShape 14"/>
          <p:cNvSpPr>
            <a:spLocks/>
          </p:cNvSpPr>
          <p:nvPr/>
        </p:nvSpPr>
        <p:spPr bwMode="auto">
          <a:xfrm>
            <a:off x="9771460" y="5420916"/>
            <a:ext cx="558403" cy="557213"/>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6863" name="AutoShape 15"/>
          <p:cNvSpPr>
            <a:spLocks/>
          </p:cNvSpPr>
          <p:nvPr/>
        </p:nvSpPr>
        <p:spPr bwMode="auto">
          <a:xfrm flipH="1">
            <a:off x="8970169" y="8717757"/>
            <a:ext cx="453629" cy="483394"/>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6864" name="AutoShape 16"/>
          <p:cNvSpPr>
            <a:spLocks/>
          </p:cNvSpPr>
          <p:nvPr/>
        </p:nvSpPr>
        <p:spPr bwMode="auto">
          <a:xfrm>
            <a:off x="4445794" y="7592617"/>
            <a:ext cx="636985" cy="440531"/>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80447" y="5564410"/>
            <a:ext cx="7315200" cy="81343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3980319" y="3259895"/>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3935075" y="3694474"/>
            <a:ext cx="3358754"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1800226" y="3297995"/>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798910" y="3703999"/>
            <a:ext cx="3357563"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3980319" y="585783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3935075" y="6292418"/>
            <a:ext cx="335875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1800226" y="5895939"/>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798910" y="6301943"/>
            <a:ext cx="3357563"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12295585" y="5882843"/>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7884" name="AutoShape 12"/>
          <p:cNvSpPr>
            <a:spLocks/>
          </p:cNvSpPr>
          <p:nvPr/>
        </p:nvSpPr>
        <p:spPr bwMode="auto">
          <a:xfrm>
            <a:off x="13980319" y="8452211"/>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3935075" y="8886789"/>
            <a:ext cx="335875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1800226" y="8490311"/>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798910" y="8897505"/>
            <a:ext cx="3357563"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4608910" y="8477214"/>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7889" name="AutoShape 17"/>
          <p:cNvSpPr>
            <a:spLocks/>
          </p:cNvSpPr>
          <p:nvPr/>
        </p:nvSpPr>
        <p:spPr bwMode="auto">
          <a:xfrm>
            <a:off x="12295585" y="3278945"/>
            <a:ext cx="1188244" cy="1187054"/>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7890" name="AutoShape 18"/>
          <p:cNvSpPr>
            <a:spLocks/>
          </p:cNvSpPr>
          <p:nvPr/>
        </p:nvSpPr>
        <p:spPr bwMode="auto">
          <a:xfrm>
            <a:off x="12608719" y="3658755"/>
            <a:ext cx="561975" cy="369094"/>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7891" name="AutoShape 19"/>
          <p:cNvSpPr>
            <a:spLocks/>
          </p:cNvSpPr>
          <p:nvPr/>
        </p:nvSpPr>
        <p:spPr bwMode="auto">
          <a:xfrm>
            <a:off x="12295585" y="8477214"/>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7892" name="AutoShape 20"/>
          <p:cNvSpPr>
            <a:spLocks/>
          </p:cNvSpPr>
          <p:nvPr/>
        </p:nvSpPr>
        <p:spPr bwMode="auto">
          <a:xfrm>
            <a:off x="4608910" y="5882843"/>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7893" name="AutoShape 21"/>
          <p:cNvSpPr>
            <a:spLocks/>
          </p:cNvSpPr>
          <p:nvPr/>
        </p:nvSpPr>
        <p:spPr bwMode="auto">
          <a:xfrm>
            <a:off x="4608910" y="3278945"/>
            <a:ext cx="1188244" cy="1187054"/>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7894" name="AutoShape 22"/>
          <p:cNvSpPr>
            <a:spLocks/>
          </p:cNvSpPr>
          <p:nvPr/>
        </p:nvSpPr>
        <p:spPr bwMode="auto">
          <a:xfrm>
            <a:off x="4922044" y="3613512"/>
            <a:ext cx="561975" cy="516731"/>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7895" name="AutoShape 23"/>
          <p:cNvSpPr>
            <a:spLocks/>
          </p:cNvSpPr>
          <p:nvPr/>
        </p:nvSpPr>
        <p:spPr bwMode="auto">
          <a:xfrm>
            <a:off x="12640866" y="8807017"/>
            <a:ext cx="529828" cy="528638"/>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7896" name="AutoShape 24"/>
          <p:cNvSpPr>
            <a:spLocks/>
          </p:cNvSpPr>
          <p:nvPr/>
        </p:nvSpPr>
        <p:spPr bwMode="auto">
          <a:xfrm>
            <a:off x="4954192" y="8852262"/>
            <a:ext cx="534590" cy="429815"/>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7897" name="AutoShape 25"/>
          <p:cNvSpPr>
            <a:spLocks/>
          </p:cNvSpPr>
          <p:nvPr/>
        </p:nvSpPr>
        <p:spPr bwMode="auto">
          <a:xfrm>
            <a:off x="12603957" y="6181690"/>
            <a:ext cx="546497" cy="546497"/>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7898" name="AutoShape 26"/>
          <p:cNvSpPr>
            <a:spLocks/>
          </p:cNvSpPr>
          <p:nvPr/>
        </p:nvSpPr>
        <p:spPr bwMode="auto">
          <a:xfrm>
            <a:off x="4922044" y="6253126"/>
            <a:ext cx="544116" cy="491729"/>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5" name="AutoShape 1"/>
          <p:cNvSpPr>
            <a:spLocks/>
          </p:cNvSpPr>
          <p:nvPr/>
        </p:nvSpPr>
        <p:spPr bwMode="auto">
          <a:xfrm>
            <a:off x="0" y="0"/>
            <a:ext cx="18288000" cy="6847284"/>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6147" name="AutoShape 3"/>
          <p:cNvSpPr>
            <a:spLocks/>
          </p:cNvSpPr>
          <p:nvPr/>
        </p:nvSpPr>
        <p:spPr bwMode="auto">
          <a:xfrm>
            <a:off x="7302104" y="7421166"/>
            <a:ext cx="3682603" cy="588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James Rodriguez</a:t>
            </a:r>
            <a:endParaRPr lang="en-US" sz="1800">
              <a:solidFill>
                <a:schemeClr val="bg1"/>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7955757" y="8009335"/>
            <a:ext cx="237529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Light"/>
                <a:ea typeface="ＭＳ Ｐゴシック" charset="0"/>
                <a:cs typeface="Roboto Light"/>
                <a:sym typeface="Roboto" charset="0"/>
              </a:rPr>
              <a:t>Executive Staff</a:t>
            </a:r>
            <a:endParaRPr lang="en-US" sz="1800" dirty="0">
              <a:solidFill>
                <a:schemeClr val="bg1"/>
              </a:solidFill>
              <a:latin typeface="Roboto Light"/>
              <a:ea typeface="ＭＳ Ｐゴシック" charset="0"/>
              <a:cs typeface="Roboto Light"/>
              <a:sym typeface="Roboto" charset="0"/>
            </a:endParaRPr>
          </a:p>
        </p:txBody>
      </p:sp>
      <p:sp>
        <p:nvSpPr>
          <p:cNvPr id="6149" name="AutoShape 5"/>
          <p:cNvSpPr>
            <a:spLocks/>
          </p:cNvSpPr>
          <p:nvPr/>
        </p:nvSpPr>
        <p:spPr bwMode="auto">
          <a:xfrm>
            <a:off x="2153841" y="8947548"/>
            <a:ext cx="13979128" cy="1039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bg1"/>
                </a:solidFill>
                <a:latin typeface="Roboto Light" panose="02000000000000000000" pitchFamily="2" charset="0"/>
              </a:rPr>
              <a:t>Lorem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ipsum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don't look even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by injected </a:t>
            </a:r>
            <a:r>
              <a:rPr lang="en-US" sz="1800" dirty="0" err="1">
                <a:solidFill>
                  <a:schemeClr val="bg1"/>
                </a:solidFill>
                <a:latin typeface="Roboto Light" panose="02000000000000000000" pitchFamily="2" charset="0"/>
              </a:rPr>
              <a:t>humour</a:t>
            </a:r>
            <a:r>
              <a:rPr lang="en-US" sz="1800" dirty="0">
                <a:solidFill>
                  <a:schemeClr val="bg1"/>
                </a:solidFill>
                <a:latin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don't look even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rPr>
              <a:t>htly</a:t>
            </a:r>
            <a:r>
              <a:rPr lang="en-US" sz="1800" dirty="0">
                <a:solidFill>
                  <a:schemeClr val="bg1"/>
                </a:solidFill>
                <a:latin typeface="Roboto Light" panose="02000000000000000000" pitchFamily="2" charset="0"/>
              </a:rPr>
              <a:t>. or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a:t>
            </a:r>
            <a:r>
              <a:rPr lang="en-US" sz="1800" dirty="0" err="1">
                <a:solidFill>
                  <a:schemeClr val="bg1"/>
                </a:solidFill>
                <a:latin typeface="Roboto Light" panose="02000000000000000000" pitchFamily="2" charset="0"/>
              </a:rPr>
              <a:t>which</a:t>
            </a:r>
            <a:r>
              <a:rPr lang="en-US" sz="1800" dirty="0">
                <a:solidFill>
                  <a:schemeClr val="bg1"/>
                </a:solidFill>
                <a:latin typeface="Roboto Light" panose="02000000000000000000" pitchFamily="2" charset="0"/>
              </a:rPr>
              <a:t> don't look even slightly </a:t>
            </a:r>
            <a:r>
              <a:rPr lang="en-US" sz="1800" dirty="0" err="1">
                <a:solidFill>
                  <a:schemeClr val="bg1"/>
                </a:solidFill>
                <a:latin typeface="Roboto Light" panose="02000000000000000000" pitchFamily="2" charset="0"/>
              </a:rPr>
              <a:t>htly</a:t>
            </a:r>
            <a:r>
              <a:rPr lang="en-US" sz="1800" dirty="0">
                <a:solidFill>
                  <a:schemeClr val="bg1"/>
                </a:solidFill>
                <a:latin typeface="Roboto Light" panose="02000000000000000000" pitchFamily="2" charset="0"/>
              </a:rPr>
              <a:t>. or </a:t>
            </a:r>
            <a:r>
              <a:rPr lang="en-US" sz="1800" dirty="0" err="1">
                <a:solidFill>
                  <a:schemeClr val="bg1"/>
                </a:solidFill>
                <a:latin typeface="Roboto Light" panose="02000000000000000000" pitchFamily="2" charset="0"/>
              </a:rPr>
              <a:t>randoy</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a:t>
            </a:r>
          </a:p>
        </p:txBody>
      </p:sp>
      <p:sp>
        <p:nvSpPr>
          <p:cNvPr id="6150" name="AutoShape 6"/>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38100" tIns="38100" rIns="38100" bIns="38100" anchor="ctr"/>
          <a:lstStyle/>
          <a:p>
            <a:endParaRPr lang="id-ID" sz="1800">
              <a:solidFill>
                <a:schemeClr val="bg1"/>
              </a:solidFill>
            </a:endParaRPr>
          </a:p>
        </p:txBody>
      </p:sp>
      <p:sp>
        <p:nvSpPr>
          <p:cNvPr id="6151" name="AutoShape 7"/>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38100" tIns="38100" rIns="38100" bIns="38100" anchor="ctr"/>
          <a:lstStyle/>
          <a:p>
            <a:endParaRPr lang="id-ID" sz="1800">
              <a:solidFill>
                <a:schemeClr val="bg1"/>
              </a:solidFill>
            </a:endParaRPr>
          </a:p>
        </p:txBody>
      </p:sp>
      <p:sp>
        <p:nvSpPr>
          <p:cNvPr id="6152" name="AutoShape 8"/>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6156" name="AutoShape 12"/>
          <p:cNvSpPr>
            <a:spLocks/>
          </p:cNvSpPr>
          <p:nvPr/>
        </p:nvSpPr>
        <p:spPr bwMode="auto">
          <a:xfrm>
            <a:off x="4247456" y="2585641"/>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chemeClr val="bg1"/>
                </a:solidFill>
                <a:latin typeface="Roboto" charset="0"/>
                <a:ea typeface="ＭＳ Ｐゴシック" charset="0"/>
                <a:cs typeface="Roboto" charset="0"/>
                <a:sym typeface="Roboto" charset="0"/>
              </a:rPr>
              <a:t>Meet Our</a:t>
            </a:r>
            <a:endParaRPr lang="en-US" sz="1800" dirty="0">
              <a:solidFill>
                <a:schemeClr val="bg1"/>
              </a:solidFill>
              <a:latin typeface="Roboto" charset="0"/>
              <a:ea typeface="ＭＳ Ｐゴシック" charset="0"/>
              <a:cs typeface="Roboto" charset="0"/>
              <a:sym typeface="Roboto" charset="0"/>
            </a:endParaRPr>
          </a:p>
        </p:txBody>
      </p:sp>
      <p:sp>
        <p:nvSpPr>
          <p:cNvPr id="6157" name="AutoShape 13"/>
          <p:cNvSpPr>
            <a:spLocks/>
          </p:cNvSpPr>
          <p:nvPr/>
        </p:nvSpPr>
        <p:spPr bwMode="auto">
          <a:xfrm>
            <a:off x="11016208" y="2585641"/>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Presenter</a:t>
            </a:r>
            <a:endParaRPr lang="en-US" sz="1800" dirty="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1"/>
          </p:nvPr>
        </p:nvSpPr>
        <p:spPr>
          <a:xfrm>
            <a:off x="7631113" y="1528763"/>
            <a:ext cx="3025775" cy="3025775"/>
          </a:xfrm>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1500">
                <a:solidFill>
                  <a:schemeClr val="bg1"/>
                </a:solidFill>
              </a:rPr>
              <a:pPr algn="ctr" eaLnBrk="1">
                <a:lnSpc>
                  <a:spcPct val="100000"/>
                </a:lnSpc>
              </a:pPr>
              <a:t>20</a:t>
            </a:fld>
            <a:endParaRPr lang="en-US" sz="1800">
              <a:solidFill>
                <a:schemeClr val="bg1"/>
              </a:solidFill>
            </a:endParaRPr>
          </a:p>
        </p:txBody>
      </p:sp>
      <p:sp>
        <p:nvSpPr>
          <p:cNvPr id="24580" name="AutoShape 4"/>
          <p:cNvSpPr>
            <a:spLocks/>
          </p:cNvSpPr>
          <p:nvPr/>
        </p:nvSpPr>
        <p:spPr bwMode="auto">
          <a:xfrm>
            <a:off x="951310" y="6331744"/>
            <a:ext cx="5056584"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vehicula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placerat</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Suspendisse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imperdiet</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gravida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sem. Integer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pharetra</a:t>
            </a:r>
            <a:r>
              <a:rPr lang="en-US" sz="1800" dirty="0">
                <a:solidFill>
                  <a:schemeClr val="bg1"/>
                </a:solidFill>
                <a:latin typeface="Roboto Light" panose="02000000000000000000" pitchFamily="2" charset="0"/>
                <a:ea typeface="Roboto Light" panose="02000000000000000000" pitchFamily="2" charset="0"/>
              </a:rPr>
              <a:t> dui a </a:t>
            </a:r>
            <a:r>
              <a:rPr lang="en-US" sz="1800" dirty="0" err="1">
                <a:solidFill>
                  <a:schemeClr val="bg1"/>
                </a:solidFill>
                <a:latin typeface="Roboto Light" panose="02000000000000000000" pitchFamily="2" charset="0"/>
                <a:ea typeface="Roboto Light" panose="02000000000000000000" pitchFamily="2" charset="0"/>
              </a:rPr>
              <a:t>congue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fringilla</a:t>
            </a:r>
            <a:r>
              <a:rPr lang="en-US" sz="1800" dirty="0">
                <a:solidFill>
                  <a:schemeClr val="bg1"/>
                </a:solidFill>
                <a:latin typeface="Roboto Light" panose="02000000000000000000" pitchFamily="2" charset="0"/>
                <a:ea typeface="Roboto Light" panose="02000000000000000000" pitchFamily="2" charset="0"/>
              </a:rPr>
              <a:t> ex </a:t>
            </a:r>
            <a:r>
              <a:rPr lang="en-US" sz="1800" dirty="0" err="1">
                <a:solidFill>
                  <a:schemeClr val="bg1"/>
                </a:solidFill>
                <a:latin typeface="Roboto Light" panose="02000000000000000000" pitchFamily="2" charset="0"/>
                <a:ea typeface="Roboto Light" panose="02000000000000000000" pitchFamily="2" charset="0"/>
              </a:rPr>
              <a:t>sapien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pretium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ultricies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hac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habitasse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platea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dictumst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efficitur</a:t>
            </a:r>
            <a:r>
              <a:rPr lang="en-US" sz="1800" dirty="0">
                <a:solidFill>
                  <a:schemeClr val="bg1"/>
                </a:solidFill>
                <a:latin typeface="Roboto Light" panose="02000000000000000000" pitchFamily="2" charset="0"/>
                <a:ea typeface="Roboto Light" panose="02000000000000000000" pitchFamily="2" charset="0"/>
              </a:rPr>
              <a:t> dictum.  Cum </a:t>
            </a:r>
            <a:r>
              <a:rPr lang="en-US" sz="1800" dirty="0" err="1">
                <a:solidFill>
                  <a:schemeClr val="bg1"/>
                </a:solidFill>
                <a:latin typeface="Roboto Light" panose="02000000000000000000" pitchFamily="2" charset="0"/>
                <a:ea typeface="Roboto Light" panose="02000000000000000000" pitchFamily="2" charset="0"/>
              </a:rPr>
              <a:t>sociis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natoque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penatibus</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magnis</a:t>
            </a:r>
            <a:r>
              <a:rPr lang="en-US" sz="1800" dirty="0">
                <a:solidFill>
                  <a:schemeClr val="bg1"/>
                </a:solidFill>
                <a:latin typeface="Roboto Light" panose="02000000000000000000" pitchFamily="2" charset="0"/>
                <a:ea typeface="Roboto Light" panose="02000000000000000000" pitchFamily="2" charset="0"/>
              </a:rPr>
              <a:t> dis parturient </a:t>
            </a:r>
            <a:r>
              <a:rPr lang="en-US" sz="1800" dirty="0" err="1">
                <a:solidFill>
                  <a:schemeClr val="bg1"/>
                </a:solidFill>
                <a:latin typeface="Roboto Light" panose="02000000000000000000" pitchFamily="2" charset="0"/>
                <a:ea typeface="Roboto Light" panose="02000000000000000000" pitchFamily="2" charset="0"/>
              </a:rPr>
              <a:t>montes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nascetur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ridiculus</a:t>
            </a:r>
            <a:r>
              <a:rPr lang="en-US" sz="1800" dirty="0">
                <a:solidFill>
                  <a:schemeClr val="bg1"/>
                </a:solidFill>
                <a:latin typeface="Roboto Light" panose="02000000000000000000" pitchFamily="2" charset="0"/>
                <a:ea typeface="Roboto Light" panose="02000000000000000000" pitchFamily="2" charset="0"/>
              </a:rPr>
              <a:t> mus. Nam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tempor</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6615113" y="6331744"/>
            <a:ext cx="5056585"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rutrum</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suscipit</a:t>
            </a:r>
            <a:r>
              <a:rPr lang="en-US" sz="1800" dirty="0">
                <a:solidFill>
                  <a:schemeClr val="bg1"/>
                </a:solidFill>
                <a:latin typeface="Roboto Light" panose="02000000000000000000" pitchFamily="2" charset="0"/>
                <a:ea typeface="Roboto Light" panose="02000000000000000000" pitchFamily="2" charset="0"/>
              </a:rPr>
              <a:t> in dui.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vitae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Vestibulum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nunc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finibus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elementum</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Nam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venenatis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arcu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viverra</a:t>
            </a:r>
            <a:r>
              <a:rPr lang="en-US" sz="1800" dirty="0">
                <a:solidFill>
                  <a:schemeClr val="bg1"/>
                </a:solidFill>
                <a:latin typeface="Roboto Light" panose="02000000000000000000" pitchFamily="2" charset="0"/>
                <a:ea typeface="Roboto Light" panose="02000000000000000000" pitchFamily="2" charset="0"/>
              </a:rPr>
              <a:t>, dui vitae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tortor</a:t>
            </a: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endParaRPr lang="en-US" sz="1800" dirty="0">
              <a:solidFill>
                <a:schemeClr val="bg1"/>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varius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vehicula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placerat</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a. </a:t>
            </a:r>
            <a:r>
              <a:rPr lang="en-US" sz="1800" dirty="0" err="1">
                <a:solidFill>
                  <a:schemeClr val="bg1"/>
                </a:solidFill>
                <a:latin typeface="Roboto Light" panose="02000000000000000000" pitchFamily="2" charset="0"/>
                <a:ea typeface="Roboto Light" panose="02000000000000000000" pitchFamily="2" charset="0"/>
              </a:rPr>
              <a:t>Suspendisse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imperdiet</a:t>
            </a:r>
            <a:r>
              <a:rPr lang="en-US" sz="1800" dirty="0">
                <a:solidFill>
                  <a:schemeClr val="bg1"/>
                </a:solidFill>
                <a:latin typeface="Roboto Light" panose="02000000000000000000" pitchFamily="2" charset="0"/>
                <a:ea typeface="Roboto Light" panose="02000000000000000000" pitchFamily="2" charset="0"/>
              </a:rPr>
              <a:t> id </a:t>
            </a:r>
            <a:r>
              <a:rPr lang="en-US" sz="1800" dirty="0" err="1">
                <a:solidFill>
                  <a:schemeClr val="bg1"/>
                </a:solidFill>
                <a:latin typeface="Roboto Light" panose="02000000000000000000" pitchFamily="2" charset="0"/>
                <a:ea typeface="Roboto Light" panose="02000000000000000000" pitchFamily="2" charset="0"/>
              </a:rPr>
              <a:t>turpis</a:t>
            </a:r>
            <a:r>
              <a:rPr lang="en-US" sz="1800" dirty="0">
                <a:solidFill>
                  <a:schemeClr val="bg1"/>
                </a:solidFill>
                <a:latin typeface="Roboto Light" panose="02000000000000000000" pitchFamily="2" charset="0"/>
                <a:ea typeface="Roboto Light" panose="02000000000000000000" pitchFamily="2" charset="0"/>
              </a:rPr>
              <a:t> in, </a:t>
            </a:r>
            <a:r>
              <a:rPr lang="en-US" sz="1800" dirty="0" err="1">
                <a:solidFill>
                  <a:schemeClr val="bg1"/>
                </a:solidFill>
                <a:latin typeface="Roboto Light" panose="02000000000000000000" pitchFamily="2" charset="0"/>
                <a:ea typeface="Roboto Light" panose="02000000000000000000" pitchFamily="2" charset="0"/>
              </a:rPr>
              <a:t>gravida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sem. Integer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12236054" y="6331744"/>
            <a:ext cx="5055394"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a:solidFill>
                  <a:schemeClr val="bg1"/>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sz="1800">
                <a:solidFill>
                  <a:schemeClr val="bg1"/>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bg1"/>
                </a:solidFill>
                <a:latin typeface="Roboto" charset="0"/>
                <a:ea typeface="ＭＳ Ｐゴシック" charset="0"/>
                <a:cs typeface="Roboto" charset="0"/>
                <a:sym typeface="Roboto" charset="0"/>
              </a:rPr>
              <a:t>There are many variations</a:t>
            </a:r>
          </a:p>
          <a:p>
            <a:pPr>
              <a:defRPr/>
            </a:pPr>
            <a:r>
              <a:rPr lang="en-US" sz="3375" dirty="0">
                <a:solidFill>
                  <a:schemeClr val="bg1"/>
                </a:solidFill>
                <a:latin typeface="Roboto" charset="0"/>
                <a:ea typeface="ＭＳ Ｐゴシック" charset="0"/>
                <a:cs typeface="Roboto" charset="0"/>
                <a:sym typeface="Roboto" charset="0"/>
              </a:rPr>
              <a:t>of passages of </a:t>
            </a:r>
            <a:r>
              <a:rPr lang="en-US" sz="3375" dirty="0" err="1">
                <a:solidFill>
                  <a:schemeClr val="bg1"/>
                </a:solidFill>
                <a:latin typeface="Roboto" charset="0"/>
                <a:ea typeface="ＭＳ Ｐゴシック" charset="0"/>
                <a:cs typeface="Roboto" charset="0"/>
                <a:sym typeface="Roboto" charset="0"/>
              </a:rPr>
              <a:t>Lorem</a:t>
            </a:r>
            <a:r>
              <a:rPr lang="en-US" sz="3375" dirty="0">
                <a:solidFill>
                  <a:schemeClr val="bg1"/>
                </a:solidFill>
                <a:latin typeface="Roboto" charset="0"/>
                <a:ea typeface="ＭＳ Ｐゴシック" charset="0"/>
                <a:cs typeface="Roboto" charset="0"/>
                <a:sym typeface="Roboto" charset="0"/>
              </a:rPr>
              <a:t> </a:t>
            </a:r>
            <a:r>
              <a:rPr lang="en-US" sz="3375" dirty="0" err="1">
                <a:solidFill>
                  <a:schemeClr val="bg1"/>
                </a:solidFill>
                <a:latin typeface="Roboto" charset="0"/>
                <a:ea typeface="ＭＳ Ｐゴシック" charset="0"/>
                <a:cs typeface="Roboto" charset="0"/>
                <a:sym typeface="Roboto" charset="0"/>
              </a:rPr>
              <a:t>Ipsum</a:t>
            </a:r>
            <a:r>
              <a:rPr lang="en-US" sz="3375" dirty="0">
                <a:solidFill>
                  <a:schemeClr val="bg1"/>
                </a:solidFill>
                <a:latin typeface="Roboto" charset="0"/>
                <a:ea typeface="ＭＳ Ｐゴシック" charset="0"/>
                <a:cs typeface="Roboto" charset="0"/>
                <a:sym typeface="Roboto" charset="0"/>
              </a:rPr>
              <a:t> available</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1191" y="1714500"/>
            <a:ext cx="18289191" cy="5331619"/>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solidFill>
                <a:schemeClr val="bg1"/>
              </a:solidFill>
            </a:endParaRPr>
          </a:p>
        </p:txBody>
      </p:sp>
      <p:sp>
        <p:nvSpPr>
          <p:cNvPr id="208897" name="AutoShape 1"/>
          <p:cNvSpPr>
            <a:spLocks/>
          </p:cNvSpPr>
          <p:nvPr/>
        </p:nvSpPr>
        <p:spPr bwMode="auto">
          <a:xfrm>
            <a:off x="0" y="0"/>
            <a:ext cx="18289191" cy="7046119"/>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34289" tIns="34289" rIns="34289" bIns="34289" anchor="ctr"/>
          <a:lstStyle/>
          <a:p>
            <a:endParaRPr lang="id-ID" sz="1800">
              <a:solidFill>
                <a:schemeClr val="bg1"/>
              </a:solidFill>
            </a:endParaRPr>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52537" y="2499123"/>
            <a:ext cx="4758929" cy="855940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7229475" y="5255419"/>
            <a:ext cx="2771789"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a:solidFill>
                  <a:schemeClr val="bg1"/>
                </a:solidFill>
                <a:latin typeface="Roboto" charset="0"/>
                <a:ea typeface="ＭＳ Ｐゴシック" charset="0"/>
                <a:cs typeface="Roboto" charset="0"/>
                <a:sym typeface="Roboto" charset="0"/>
              </a:rPr>
              <a:t>     24/7 security full</a:t>
            </a:r>
          </a:p>
        </p:txBody>
      </p:sp>
      <p:sp>
        <p:nvSpPr>
          <p:cNvPr id="208901" name="AutoShape 5"/>
          <p:cNvSpPr>
            <a:spLocks/>
          </p:cNvSpPr>
          <p:nvPr/>
        </p:nvSpPr>
        <p:spPr bwMode="auto">
          <a:xfrm>
            <a:off x="7229475" y="5655469"/>
            <a:ext cx="3850389"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a:solidFill>
                  <a:schemeClr val="bg1"/>
                </a:solidFill>
                <a:latin typeface="Roboto" charset="0"/>
                <a:ea typeface="ＭＳ Ｐゴシック" charset="0"/>
                <a:cs typeface="Roboto" charset="0"/>
                <a:sym typeface="Roboto" charset="0"/>
              </a:rPr>
              <a:t>     Extra capacity until 45GB</a:t>
            </a:r>
          </a:p>
        </p:txBody>
      </p:sp>
      <p:sp>
        <p:nvSpPr>
          <p:cNvPr id="208902" name="AutoShape 6"/>
          <p:cNvSpPr>
            <a:spLocks/>
          </p:cNvSpPr>
          <p:nvPr/>
        </p:nvSpPr>
        <p:spPr bwMode="auto">
          <a:xfrm>
            <a:off x="11620500" y="4855369"/>
            <a:ext cx="3231193"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solidFill>
                  <a:schemeClr val="bg1"/>
                </a:solidFill>
                <a:latin typeface="Roboto" charset="0"/>
                <a:ea typeface="ＭＳ Ｐゴシック" charset="0"/>
                <a:cs typeface="Roboto" charset="0"/>
                <a:sym typeface="Roboto" charset="0"/>
              </a:rPr>
              <a:t>     Comfortable Access</a:t>
            </a:r>
          </a:p>
        </p:txBody>
      </p:sp>
      <p:sp>
        <p:nvSpPr>
          <p:cNvPr id="208903" name="AutoShape 7"/>
          <p:cNvSpPr>
            <a:spLocks/>
          </p:cNvSpPr>
          <p:nvPr/>
        </p:nvSpPr>
        <p:spPr bwMode="auto">
          <a:xfrm>
            <a:off x="11620500" y="5255419"/>
            <a:ext cx="3629138"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a:solidFill>
                  <a:schemeClr val="bg1"/>
                </a:solidFill>
                <a:latin typeface="Roboto" charset="0"/>
                <a:ea typeface="ＭＳ Ｐゴシック" charset="0"/>
                <a:cs typeface="Roboto" charset="0"/>
                <a:sym typeface="Roboto" charset="0"/>
              </a:rPr>
              <a:t>     The day you went away</a:t>
            </a:r>
          </a:p>
        </p:txBody>
      </p:sp>
      <p:sp>
        <p:nvSpPr>
          <p:cNvPr id="208904" name="AutoShape 8"/>
          <p:cNvSpPr>
            <a:spLocks/>
          </p:cNvSpPr>
          <p:nvPr/>
        </p:nvSpPr>
        <p:spPr bwMode="auto">
          <a:xfrm>
            <a:off x="7229475" y="4850606"/>
            <a:ext cx="3321844"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solidFill>
                  <a:schemeClr val="bg1"/>
                </a:solidFill>
                <a:latin typeface="Roboto" charset="0"/>
                <a:ea typeface="ＭＳ Ｐゴシック" charset="0"/>
                <a:cs typeface="Roboto" charset="0"/>
                <a:sym typeface="Roboto" charset="0"/>
              </a:rPr>
              <a:t>     365 days guaranteed</a:t>
            </a:r>
          </a:p>
        </p:txBody>
      </p:sp>
      <p:sp>
        <p:nvSpPr>
          <p:cNvPr id="208905" name="AutoShape 9"/>
          <p:cNvSpPr>
            <a:spLocks/>
          </p:cNvSpPr>
          <p:nvPr/>
        </p:nvSpPr>
        <p:spPr bwMode="auto">
          <a:xfrm>
            <a:off x="7229475" y="3555206"/>
            <a:ext cx="963691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5250">
                <a:solidFill>
                  <a:schemeClr val="bg1"/>
                </a:solidFill>
                <a:latin typeface="Roboto" charset="0"/>
                <a:ea typeface="ＭＳ Ｐゴシック" charset="0"/>
                <a:cs typeface="Roboto" charset="0"/>
                <a:sym typeface="Roboto" charset="0"/>
              </a:rPr>
              <a:t>Mobile Mockup for Description</a:t>
            </a:r>
            <a:endParaRPr lang="en-US" sz="1800">
              <a:solidFill>
                <a:schemeClr val="bg1"/>
              </a:solidFill>
              <a:latin typeface="Roboto" charset="0"/>
              <a:ea typeface="ＭＳ Ｐゴシック" charset="0"/>
              <a:cs typeface="Roboto" charset="0"/>
              <a:sym typeface="Roboto" charset="0"/>
            </a:endParaRPr>
          </a:p>
        </p:txBody>
      </p:sp>
      <p:sp>
        <p:nvSpPr>
          <p:cNvPr id="208906" name="AutoShape 10"/>
          <p:cNvSpPr>
            <a:spLocks/>
          </p:cNvSpPr>
          <p:nvPr/>
        </p:nvSpPr>
        <p:spPr bwMode="auto">
          <a:xfrm>
            <a:off x="11664554" y="7708106"/>
            <a:ext cx="762000" cy="7620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8907" name="AutoShape 11"/>
          <p:cNvSpPr>
            <a:spLocks/>
          </p:cNvSpPr>
          <p:nvPr/>
        </p:nvSpPr>
        <p:spPr bwMode="auto">
          <a:xfrm>
            <a:off x="15266194" y="7759304"/>
            <a:ext cx="617935" cy="659606"/>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8908" name="AutoShape 12"/>
          <p:cNvSpPr>
            <a:spLocks/>
          </p:cNvSpPr>
          <p:nvPr/>
        </p:nvSpPr>
        <p:spPr bwMode="auto">
          <a:xfrm>
            <a:off x="8143875" y="7793832"/>
            <a:ext cx="762000" cy="659606"/>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8909" name="AutoShape 13"/>
          <p:cNvSpPr>
            <a:spLocks/>
          </p:cNvSpPr>
          <p:nvPr/>
        </p:nvSpPr>
        <p:spPr bwMode="auto">
          <a:xfrm>
            <a:off x="7803356" y="896183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11657410" y="8961835"/>
            <a:ext cx="77628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Design</a:t>
            </a:r>
            <a:endParaRPr lang="en-US" sz="1800">
              <a:solidFill>
                <a:schemeClr val="bg1"/>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15003067" y="8961835"/>
            <a:ext cx="11358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7030641" y="9423797"/>
            <a:ext cx="298965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10551319" y="9423797"/>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4075569" y="9423797"/>
            <a:ext cx="298966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8024813" y="3524250"/>
            <a:ext cx="3400425" cy="66663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485085" y="3524250"/>
            <a:ext cx="3400425" cy="66663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5356" y="3524250"/>
            <a:ext cx="3400425" cy="66663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3044487" y="4570810"/>
            <a:ext cx="4262438"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err="1">
                <a:solidFill>
                  <a:schemeClr val="bg1"/>
                </a:solidFill>
                <a:latin typeface="Roboto" charset="0"/>
                <a:ea typeface="ＭＳ Ｐゴシック" charset="0"/>
                <a:cs typeface="Roboto" charset="0"/>
                <a:sym typeface="Roboto" charset="0"/>
              </a:rPr>
              <a:t>Profesional</a:t>
            </a:r>
            <a:r>
              <a:rPr lang="en-US" sz="4725" dirty="0">
                <a:solidFill>
                  <a:schemeClr val="bg1"/>
                </a:solidFill>
                <a:latin typeface="Roboto" charset="0"/>
                <a:ea typeface="ＭＳ Ｐゴシック" charset="0"/>
                <a:cs typeface="Roboto" charset="0"/>
                <a:sym typeface="Roboto" charset="0"/>
              </a:rPr>
              <a:t> iPhone Mockup Preview</a:t>
            </a:r>
            <a:endParaRPr lang="en-US" sz="1800" dirty="0">
              <a:solidFill>
                <a:schemeClr val="bg1"/>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12347973" y="7160419"/>
            <a:ext cx="4958953" cy="220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ords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slightly.</a:t>
            </a:r>
          </a:p>
        </p:txBody>
      </p:sp>
      <p:sp>
        <p:nvSpPr>
          <p:cNvPr id="6" name="Picture Placeholder 5"/>
          <p:cNvSpPr>
            <a:spLocks noGrp="1"/>
          </p:cNvSpPr>
          <p:nvPr>
            <p:ph type="pic" sz="quarter" idx="11"/>
          </p:nvPr>
        </p:nvSpPr>
        <p:spPr>
          <a:solidFill>
            <a:schemeClr val="tx2"/>
          </a:solidFill>
        </p:spPr>
      </p:sp>
      <p:sp>
        <p:nvSpPr>
          <p:cNvPr id="7" name="Picture Placeholder 6"/>
          <p:cNvSpPr>
            <a:spLocks noGrp="1"/>
          </p:cNvSpPr>
          <p:nvPr>
            <p:ph type="pic" sz="quarter" idx="12"/>
          </p:nvPr>
        </p:nvSpPr>
        <p:spPr>
          <a:solidFill>
            <a:schemeClr val="tx2"/>
          </a:solidFill>
        </p:spPr>
      </p:sp>
      <p:sp>
        <p:nvSpPr>
          <p:cNvPr id="8" name="Picture Placeholder 7"/>
          <p:cNvSpPr>
            <a:spLocks noGrp="1"/>
          </p:cNvSpPr>
          <p:nvPr>
            <p:ph type="pic" sz="quarter" idx="13"/>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93669" y="3887392"/>
            <a:ext cx="5010150" cy="98226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6359129" y="1689895"/>
            <a:ext cx="56209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bg1"/>
                </a:solidFill>
                <a:latin typeface="Roboto" charset="0"/>
                <a:ea typeface="ＭＳ Ｐゴシック" charset="0"/>
                <a:cs typeface="Roboto" charset="0"/>
                <a:sym typeface="Roboto" charset="0"/>
              </a:rPr>
              <a:t>Media Social Network</a:t>
            </a:r>
            <a:endParaRPr lang="en-US" sz="1800" dirty="0">
              <a:solidFill>
                <a:schemeClr val="bg1"/>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6835379" y="2412604"/>
            <a:ext cx="4668441" cy="3643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place your additional sub header here</a:t>
            </a:r>
          </a:p>
        </p:txBody>
      </p:sp>
      <p:sp>
        <p:nvSpPr>
          <p:cNvPr id="4" name="Picture Placeholder 3"/>
          <p:cNvSpPr>
            <a:spLocks noGrp="1"/>
          </p:cNvSpPr>
          <p:nvPr>
            <p:ph type="pic" sz="quarter" idx="11"/>
          </p:nvPr>
        </p:nvSpPr>
        <p:spPr>
          <a:solidFill>
            <a:schemeClr val="tx2"/>
          </a:solidFill>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103144" y="5589985"/>
            <a:ext cx="1402556" cy="54054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02994" y="7633097"/>
            <a:ext cx="2450306" cy="62745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084094" y="9427369"/>
            <a:ext cx="1383506" cy="8560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741819" y="5336382"/>
            <a:ext cx="1415654" cy="78938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378679" y="7425929"/>
            <a:ext cx="2736056" cy="81795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501313" y="9442848"/>
            <a:ext cx="1703785" cy="6119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12680156" y="4686300"/>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12664679" y="5029200"/>
            <a:ext cx="365402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explore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dora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3558778" y="496847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246710" y="5361385"/>
            <a:ext cx="3669506"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3558778" y="950356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2053828" y="9895285"/>
            <a:ext cx="3862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2263378" y="6953250"/>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951310" y="7344966"/>
            <a:ext cx="3669506"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3695760" y="689252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3680282" y="7236619"/>
            <a:ext cx="365521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12695635" y="9272588"/>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Your title Here</a:t>
            </a:r>
            <a:endParaRPr lang="en-US" sz="1800">
              <a:solidFill>
                <a:schemeClr val="bg1"/>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12680157" y="9615487"/>
            <a:ext cx="36552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0" y="8758238"/>
            <a:ext cx="18288000" cy="4957763"/>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lumMod val="75000"/>
            </a:schemeClr>
          </a:solidFill>
          <a:ln>
            <a:noFill/>
          </a:ln>
          <a:effectLst/>
          <a:extLst/>
        </p:spPr>
        <p:txBody>
          <a:bodyPr lIns="0" tIns="0" rIns="0" bIns="0" anchor="ctr"/>
          <a:lstStyle/>
          <a:p>
            <a:endParaRPr lang="id-ID" sz="1800">
              <a:solidFill>
                <a:schemeClr val="bg1"/>
              </a:solidFill>
            </a:endParaRPr>
          </a:p>
        </p:txBody>
      </p:sp>
      <p:sp>
        <p:nvSpPr>
          <p:cNvPr id="211970" name="AutoShape 2"/>
          <p:cNvSpPr>
            <a:spLocks/>
          </p:cNvSpPr>
          <p:nvPr/>
        </p:nvSpPr>
        <p:spPr bwMode="auto">
          <a:xfrm>
            <a:off x="2241948" y="10854929"/>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241948" y="11379994"/>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7985523" y="10854929"/>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7985523" y="11379994"/>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3727907" y="10854929"/>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3727907" y="11379994"/>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2837319" y="10847785"/>
            <a:ext cx="561975" cy="369094"/>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211980" name="AutoShape 12"/>
          <p:cNvSpPr>
            <a:spLocks/>
          </p:cNvSpPr>
          <p:nvPr/>
        </p:nvSpPr>
        <p:spPr bwMode="auto">
          <a:xfrm>
            <a:off x="6968729" y="10758488"/>
            <a:ext cx="561975" cy="516731"/>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211981" name="AutoShape 13"/>
          <p:cNvSpPr>
            <a:spLocks/>
          </p:cNvSpPr>
          <p:nvPr/>
        </p:nvSpPr>
        <p:spPr bwMode="auto">
          <a:xfrm>
            <a:off x="1313260" y="10763250"/>
            <a:ext cx="542925" cy="491729"/>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211982" name="AutoShape 14"/>
          <p:cNvSpPr>
            <a:spLocks/>
          </p:cNvSpPr>
          <p:nvPr/>
        </p:nvSpPr>
        <p:spPr bwMode="auto">
          <a:xfrm>
            <a:off x="6359129" y="1372791"/>
            <a:ext cx="56209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bg1"/>
                </a:solidFill>
                <a:latin typeface="Roboto" charset="0"/>
                <a:ea typeface="ＭＳ Ｐゴシック" charset="0"/>
                <a:cs typeface="Roboto" charset="0"/>
                <a:sym typeface="Roboto" charset="0"/>
              </a:rPr>
              <a:t>Media Social Network</a:t>
            </a:r>
            <a:endParaRPr lang="en-US" sz="1800" dirty="0">
              <a:solidFill>
                <a:schemeClr val="bg1"/>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6746081" y="2125266"/>
            <a:ext cx="4847036"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place your additional sub header here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18288000" cy="13716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212994" name="AutoShape 2"/>
          <p:cNvSpPr>
            <a:spLocks/>
          </p:cNvSpPr>
          <p:nvPr/>
        </p:nvSpPr>
        <p:spPr bwMode="auto">
          <a:xfrm>
            <a:off x="0" y="7964091"/>
            <a:ext cx="18288000" cy="5751909"/>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6">
              <a:lumMod val="75000"/>
              <a:alpha val="89803"/>
            </a:schemeClr>
          </a:solidFill>
          <a:ln>
            <a:noFill/>
          </a:ln>
          <a:effectLst/>
          <a:extLst/>
        </p:spPr>
        <p:txBody>
          <a:bodyPr lIns="0" tIns="0" rIns="0" bIns="0" anchor="ctr"/>
          <a:lstStyle/>
          <a:p>
            <a:endParaRPr lang="id-ID" sz="1800"/>
          </a:p>
        </p:txBody>
      </p:sp>
      <p:sp>
        <p:nvSpPr>
          <p:cNvPr id="212995" name="AutoShape 3"/>
          <p:cNvSpPr>
            <a:spLocks/>
          </p:cNvSpPr>
          <p:nvPr/>
        </p:nvSpPr>
        <p:spPr bwMode="auto">
          <a:xfrm>
            <a:off x="14080332" y="7478316"/>
            <a:ext cx="1550194" cy="1550194"/>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6" name="AutoShape 4"/>
          <p:cNvSpPr>
            <a:spLocks/>
          </p:cNvSpPr>
          <p:nvPr/>
        </p:nvSpPr>
        <p:spPr bwMode="auto">
          <a:xfrm>
            <a:off x="14519672" y="7962900"/>
            <a:ext cx="671513" cy="581025"/>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7" name="AutoShape 5"/>
          <p:cNvSpPr>
            <a:spLocks/>
          </p:cNvSpPr>
          <p:nvPr/>
        </p:nvSpPr>
        <p:spPr bwMode="auto">
          <a:xfrm>
            <a:off x="5267325" y="7222331"/>
            <a:ext cx="2063354" cy="2063354"/>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8" name="AutoShape 6"/>
          <p:cNvSpPr>
            <a:spLocks/>
          </p:cNvSpPr>
          <p:nvPr/>
        </p:nvSpPr>
        <p:spPr bwMode="auto">
          <a:xfrm>
            <a:off x="5828110" y="7783116"/>
            <a:ext cx="941784" cy="940594"/>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9" name="AutoShape 7"/>
          <p:cNvSpPr>
            <a:spLocks/>
          </p:cNvSpPr>
          <p:nvPr/>
        </p:nvSpPr>
        <p:spPr bwMode="auto">
          <a:xfrm>
            <a:off x="2689623" y="7487841"/>
            <a:ext cx="1531144" cy="1531144"/>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0" name="AutoShape 8"/>
          <p:cNvSpPr>
            <a:spLocks/>
          </p:cNvSpPr>
          <p:nvPr/>
        </p:nvSpPr>
        <p:spPr bwMode="auto">
          <a:xfrm>
            <a:off x="3149204" y="7954566"/>
            <a:ext cx="611981" cy="598884"/>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1" name="AutoShape 9"/>
          <p:cNvSpPr>
            <a:spLocks/>
          </p:cNvSpPr>
          <p:nvPr/>
        </p:nvSpPr>
        <p:spPr bwMode="auto">
          <a:xfrm>
            <a:off x="10966848" y="7217569"/>
            <a:ext cx="2072878" cy="2072879"/>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2" name="AutoShape 10"/>
          <p:cNvSpPr>
            <a:spLocks/>
          </p:cNvSpPr>
          <p:nvPr/>
        </p:nvSpPr>
        <p:spPr bwMode="auto">
          <a:xfrm>
            <a:off x="11532394" y="7925991"/>
            <a:ext cx="906066" cy="617934"/>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3" name="AutoShape 11"/>
          <p:cNvSpPr>
            <a:spLocks/>
          </p:cNvSpPr>
          <p:nvPr/>
        </p:nvSpPr>
        <p:spPr bwMode="auto">
          <a:xfrm>
            <a:off x="7929562" y="7031831"/>
            <a:ext cx="2443163" cy="2444354"/>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4" name="AutoShape 12"/>
          <p:cNvSpPr>
            <a:spLocks/>
          </p:cNvSpPr>
          <p:nvPr/>
        </p:nvSpPr>
        <p:spPr bwMode="auto">
          <a:xfrm>
            <a:off x="8845154" y="7620000"/>
            <a:ext cx="611981" cy="1266825"/>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5" name="AutoShape 13"/>
          <p:cNvSpPr>
            <a:spLocks/>
          </p:cNvSpPr>
          <p:nvPr/>
        </p:nvSpPr>
        <p:spPr bwMode="auto">
          <a:xfrm>
            <a:off x="8402241" y="11268075"/>
            <a:ext cx="722828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sz="1800" dirty="0" err="1">
                <a:solidFill>
                  <a:srgbClr val="FFFFFF"/>
                </a:solidFill>
                <a:latin typeface="Roboto Light" panose="02000000000000000000" pitchFamily="2" charset="0"/>
                <a:ea typeface="Roboto Light" panose="02000000000000000000" pitchFamily="2" charset="0"/>
              </a:rPr>
              <a:t>clingin</a:t>
            </a:r>
            <a:r>
              <a:rPr lang="en-US" sz="1800"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sz="1800" dirty="0" err="1">
                <a:solidFill>
                  <a:srgbClr val="FFFFFF"/>
                </a:solidFill>
                <a:latin typeface="Roboto Light" panose="02000000000000000000" pitchFamily="2" charset="0"/>
                <a:ea typeface="Roboto Light" panose="02000000000000000000" pitchFamily="2" charset="0"/>
              </a:rPr>
              <a:t>violin'm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clingin</a:t>
            </a:r>
            <a:r>
              <a:rPr lang="en-US" sz="1800"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sz="1800"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2911078" y="9180910"/>
            <a:ext cx="107037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25%</a:t>
            </a:r>
            <a:endParaRPr lang="en-US" sz="1800">
              <a:latin typeface="Roboto" charset="0"/>
              <a:ea typeface="ＭＳ Ｐゴシック" charset="0"/>
              <a:cs typeface="Roboto" charset="0"/>
              <a:sym typeface="Roboto" charset="0"/>
            </a:endParaRPr>
          </a:p>
        </p:txBody>
      </p:sp>
      <p:sp>
        <p:nvSpPr>
          <p:cNvPr id="213007" name="AutoShape 15"/>
          <p:cNvSpPr>
            <a:spLocks/>
          </p:cNvSpPr>
          <p:nvPr/>
        </p:nvSpPr>
        <p:spPr bwMode="auto">
          <a:xfrm>
            <a:off x="5754291" y="9447610"/>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84%</a:t>
            </a:r>
            <a:endParaRPr lang="en-US" sz="1800">
              <a:latin typeface="Roboto" charset="0"/>
              <a:ea typeface="ＭＳ Ｐゴシック" charset="0"/>
              <a:cs typeface="Roboto" charset="0"/>
              <a:sym typeface="Roboto" charset="0"/>
            </a:endParaRPr>
          </a:p>
        </p:txBody>
      </p:sp>
      <p:sp>
        <p:nvSpPr>
          <p:cNvPr id="213008" name="AutoShape 16"/>
          <p:cNvSpPr>
            <a:spLocks/>
          </p:cNvSpPr>
          <p:nvPr/>
        </p:nvSpPr>
        <p:spPr bwMode="auto">
          <a:xfrm>
            <a:off x="8598694" y="9613106"/>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42%</a:t>
            </a:r>
            <a:endParaRPr lang="en-US" sz="1800">
              <a:latin typeface="Roboto" charset="0"/>
              <a:ea typeface="ＭＳ Ｐゴシック" charset="0"/>
              <a:cs typeface="Roboto" charset="0"/>
              <a:sym typeface="Roboto" charset="0"/>
            </a:endParaRPr>
          </a:p>
        </p:txBody>
      </p:sp>
      <p:sp>
        <p:nvSpPr>
          <p:cNvPr id="213009" name="AutoShape 17"/>
          <p:cNvSpPr>
            <a:spLocks/>
          </p:cNvSpPr>
          <p:nvPr/>
        </p:nvSpPr>
        <p:spPr bwMode="auto">
          <a:xfrm>
            <a:off x="11458575" y="9447610"/>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30%</a:t>
            </a:r>
            <a:endParaRPr lang="en-US" sz="1800">
              <a:latin typeface="Roboto" charset="0"/>
              <a:ea typeface="ＭＳ Ｐゴシック" charset="0"/>
              <a:cs typeface="Roboto" charset="0"/>
              <a:sym typeface="Roboto" charset="0"/>
            </a:endParaRPr>
          </a:p>
        </p:txBody>
      </p:sp>
      <p:sp>
        <p:nvSpPr>
          <p:cNvPr id="213010" name="AutoShape 18"/>
          <p:cNvSpPr>
            <a:spLocks/>
          </p:cNvSpPr>
          <p:nvPr/>
        </p:nvSpPr>
        <p:spPr bwMode="auto">
          <a:xfrm>
            <a:off x="14319647" y="9180910"/>
            <a:ext cx="107037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12%</a:t>
            </a:r>
            <a:endParaRPr lang="en-US" sz="1800">
              <a:latin typeface="Roboto" charset="0"/>
              <a:ea typeface="ＭＳ Ｐゴシック" charset="0"/>
              <a:cs typeface="Roboto" charset="0"/>
              <a:sym typeface="Roboto" charset="0"/>
            </a:endParaRPr>
          </a:p>
        </p:txBody>
      </p:sp>
      <p:sp>
        <p:nvSpPr>
          <p:cNvPr id="213011" name="AutoShape 19"/>
          <p:cNvSpPr>
            <a:spLocks/>
          </p:cNvSpPr>
          <p:nvPr/>
        </p:nvSpPr>
        <p:spPr bwMode="auto">
          <a:xfrm>
            <a:off x="2689623" y="11076385"/>
            <a:ext cx="4960144" cy="150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rgbClr val="FFFFFF"/>
                </a:solidFill>
                <a:latin typeface="Roboto" charset="0"/>
                <a:ea typeface="ＭＳ Ｐゴシック" charset="0"/>
                <a:cs typeface="Roboto" charset="0"/>
                <a:sym typeface="Roboto" charset="0"/>
              </a:rPr>
              <a:t>Social Media says and Survey</a:t>
            </a: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1500">
                <a:solidFill>
                  <a:schemeClr val="bg1"/>
                </a:solidFill>
              </a:rPr>
              <a:pPr algn="ctr" eaLnBrk="1">
                <a:lnSpc>
                  <a:spcPct val="100000"/>
                </a:lnSpc>
              </a:pPr>
              <a:t>205</a:t>
            </a:fld>
            <a:endParaRPr lang="en-US" sz="1800">
              <a:solidFill>
                <a:schemeClr val="bg1"/>
              </a:solidFill>
            </a:endParaRPr>
          </a:p>
        </p:txBody>
      </p:sp>
      <p:sp>
        <p:nvSpPr>
          <p:cNvPr id="214020" name="AutoShape 4"/>
          <p:cNvSpPr>
            <a:spLocks/>
          </p:cNvSpPr>
          <p:nvPr/>
        </p:nvSpPr>
        <p:spPr bwMode="auto">
          <a:xfrm>
            <a:off x="3956447" y="7323535"/>
            <a:ext cx="2427684" cy="421481"/>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1" name="AutoShape 5"/>
          <p:cNvSpPr>
            <a:spLocks/>
          </p:cNvSpPr>
          <p:nvPr/>
        </p:nvSpPr>
        <p:spPr bwMode="auto">
          <a:xfrm>
            <a:off x="3956447" y="5480448"/>
            <a:ext cx="1941909" cy="2259806"/>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2" name="AutoShape 6"/>
          <p:cNvSpPr>
            <a:spLocks/>
          </p:cNvSpPr>
          <p:nvPr/>
        </p:nvSpPr>
        <p:spPr bwMode="auto">
          <a:xfrm>
            <a:off x="3956447" y="7718822"/>
            <a:ext cx="1504950" cy="1932384"/>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3" name="AutoShape 7"/>
          <p:cNvSpPr>
            <a:spLocks/>
          </p:cNvSpPr>
          <p:nvPr/>
        </p:nvSpPr>
        <p:spPr bwMode="auto">
          <a:xfrm>
            <a:off x="5472113" y="7323535"/>
            <a:ext cx="1047750" cy="2283619"/>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4" name="AutoShape 8"/>
          <p:cNvSpPr>
            <a:spLocks/>
          </p:cNvSpPr>
          <p:nvPr/>
        </p:nvSpPr>
        <p:spPr bwMode="auto">
          <a:xfrm>
            <a:off x="6524625" y="5612606"/>
            <a:ext cx="1703785" cy="1657350"/>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5" name="AutoShape 9"/>
          <p:cNvSpPr>
            <a:spLocks/>
          </p:cNvSpPr>
          <p:nvPr/>
        </p:nvSpPr>
        <p:spPr bwMode="auto">
          <a:xfrm>
            <a:off x="6591300" y="7455694"/>
            <a:ext cx="702469" cy="1433513"/>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6" name="AutoShape 10"/>
          <p:cNvSpPr>
            <a:spLocks/>
          </p:cNvSpPr>
          <p:nvPr/>
        </p:nvSpPr>
        <p:spPr bwMode="auto">
          <a:xfrm>
            <a:off x="6459142" y="5480448"/>
            <a:ext cx="1696640" cy="207169"/>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7" name="AutoShape 11"/>
          <p:cNvSpPr>
            <a:spLocks/>
          </p:cNvSpPr>
          <p:nvPr/>
        </p:nvSpPr>
        <p:spPr bwMode="auto">
          <a:xfrm>
            <a:off x="5998369" y="5085160"/>
            <a:ext cx="4204097" cy="265509"/>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8" name="AutoShape 12"/>
          <p:cNvSpPr>
            <a:spLocks/>
          </p:cNvSpPr>
          <p:nvPr/>
        </p:nvSpPr>
        <p:spPr bwMode="auto">
          <a:xfrm>
            <a:off x="6063854" y="5545932"/>
            <a:ext cx="484584" cy="1741885"/>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29" name="AutoShape 13"/>
          <p:cNvSpPr>
            <a:spLocks/>
          </p:cNvSpPr>
          <p:nvPr/>
        </p:nvSpPr>
        <p:spPr bwMode="auto">
          <a:xfrm>
            <a:off x="7249716" y="7785497"/>
            <a:ext cx="1971675" cy="1081088"/>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0" name="AutoShape 14"/>
          <p:cNvSpPr>
            <a:spLocks/>
          </p:cNvSpPr>
          <p:nvPr/>
        </p:nvSpPr>
        <p:spPr bwMode="auto">
          <a:xfrm>
            <a:off x="7184232" y="5678091"/>
            <a:ext cx="988219" cy="3161109"/>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1" name="AutoShape 15"/>
          <p:cNvSpPr>
            <a:spLocks/>
          </p:cNvSpPr>
          <p:nvPr/>
        </p:nvSpPr>
        <p:spPr bwMode="auto">
          <a:xfrm>
            <a:off x="5472112" y="8839200"/>
            <a:ext cx="1787129" cy="753666"/>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2" name="AutoShape 16"/>
          <p:cNvSpPr>
            <a:spLocks/>
          </p:cNvSpPr>
          <p:nvPr/>
        </p:nvSpPr>
        <p:spPr bwMode="auto">
          <a:xfrm>
            <a:off x="7249716" y="8839200"/>
            <a:ext cx="3175397" cy="1196579"/>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3" name="AutoShape 17"/>
          <p:cNvSpPr>
            <a:spLocks/>
          </p:cNvSpPr>
          <p:nvPr/>
        </p:nvSpPr>
        <p:spPr bwMode="auto">
          <a:xfrm>
            <a:off x="5537597" y="9695260"/>
            <a:ext cx="4889897" cy="395288"/>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4" name="AutoShape 18"/>
          <p:cNvSpPr>
            <a:spLocks/>
          </p:cNvSpPr>
          <p:nvPr/>
        </p:nvSpPr>
        <p:spPr bwMode="auto">
          <a:xfrm>
            <a:off x="10410825" y="9695260"/>
            <a:ext cx="2313385" cy="395288"/>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5" name="AutoShape 19"/>
          <p:cNvSpPr>
            <a:spLocks/>
          </p:cNvSpPr>
          <p:nvPr/>
        </p:nvSpPr>
        <p:spPr bwMode="auto">
          <a:xfrm>
            <a:off x="12056269" y="7785497"/>
            <a:ext cx="665560" cy="1871663"/>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6" name="AutoShape 20"/>
          <p:cNvSpPr>
            <a:spLocks/>
          </p:cNvSpPr>
          <p:nvPr/>
        </p:nvSpPr>
        <p:spPr bwMode="auto">
          <a:xfrm>
            <a:off x="10410825" y="7785497"/>
            <a:ext cx="1682354" cy="2251472"/>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7" name="AutoShape 21"/>
          <p:cNvSpPr>
            <a:spLocks/>
          </p:cNvSpPr>
          <p:nvPr/>
        </p:nvSpPr>
        <p:spPr bwMode="auto">
          <a:xfrm>
            <a:off x="9751219" y="7587854"/>
            <a:ext cx="660797" cy="2495550"/>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14038" name="AutoShape 22"/>
          <p:cNvSpPr>
            <a:spLocks/>
          </p:cNvSpPr>
          <p:nvPr/>
        </p:nvSpPr>
        <p:spPr bwMode="auto">
          <a:xfrm>
            <a:off x="9751219" y="7521179"/>
            <a:ext cx="2308622" cy="273844"/>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39" name="AutoShape 23"/>
          <p:cNvSpPr>
            <a:spLocks/>
          </p:cNvSpPr>
          <p:nvPr/>
        </p:nvSpPr>
        <p:spPr bwMode="auto">
          <a:xfrm>
            <a:off x="12056269" y="7323535"/>
            <a:ext cx="2306241" cy="500063"/>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0" name="AutoShape 24"/>
          <p:cNvSpPr>
            <a:spLocks/>
          </p:cNvSpPr>
          <p:nvPr/>
        </p:nvSpPr>
        <p:spPr bwMode="auto">
          <a:xfrm>
            <a:off x="12781360" y="7323535"/>
            <a:ext cx="1643063" cy="2356247"/>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1" name="AutoShape 25"/>
          <p:cNvSpPr>
            <a:spLocks/>
          </p:cNvSpPr>
          <p:nvPr/>
        </p:nvSpPr>
        <p:spPr bwMode="auto">
          <a:xfrm>
            <a:off x="8236744" y="5085160"/>
            <a:ext cx="1976438" cy="556022"/>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2" name="AutoShape 26"/>
          <p:cNvSpPr>
            <a:spLocks/>
          </p:cNvSpPr>
          <p:nvPr/>
        </p:nvSpPr>
        <p:spPr bwMode="auto">
          <a:xfrm>
            <a:off x="8236744" y="5678092"/>
            <a:ext cx="1549004" cy="1887140"/>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3" name="AutoShape 27"/>
          <p:cNvSpPr>
            <a:spLocks/>
          </p:cNvSpPr>
          <p:nvPr/>
        </p:nvSpPr>
        <p:spPr bwMode="auto">
          <a:xfrm>
            <a:off x="9751219" y="5085160"/>
            <a:ext cx="459581" cy="2412206"/>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4" name="AutoShape 28"/>
          <p:cNvSpPr>
            <a:spLocks/>
          </p:cNvSpPr>
          <p:nvPr/>
        </p:nvSpPr>
        <p:spPr bwMode="auto">
          <a:xfrm>
            <a:off x="10213181" y="5085160"/>
            <a:ext cx="2362200" cy="250031"/>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5" name="AutoShape 29"/>
          <p:cNvSpPr>
            <a:spLocks/>
          </p:cNvSpPr>
          <p:nvPr/>
        </p:nvSpPr>
        <p:spPr bwMode="auto">
          <a:xfrm>
            <a:off x="12056269" y="5348288"/>
            <a:ext cx="485775" cy="2419350"/>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6" name="AutoShape 30"/>
          <p:cNvSpPr>
            <a:spLocks/>
          </p:cNvSpPr>
          <p:nvPr/>
        </p:nvSpPr>
        <p:spPr bwMode="auto">
          <a:xfrm>
            <a:off x="12517041" y="5348287"/>
            <a:ext cx="1825228" cy="1949054"/>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7" name="AutoShape 31"/>
          <p:cNvSpPr>
            <a:spLocks/>
          </p:cNvSpPr>
          <p:nvPr/>
        </p:nvSpPr>
        <p:spPr bwMode="auto">
          <a:xfrm>
            <a:off x="9817894" y="5348288"/>
            <a:ext cx="2722960" cy="2103835"/>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sz="1800">
              <a:solidFill>
                <a:schemeClr val="bg1"/>
              </a:solidFill>
            </a:endParaRPr>
          </a:p>
        </p:txBody>
      </p:sp>
      <p:sp>
        <p:nvSpPr>
          <p:cNvPr id="214048" name="AutoShape 32"/>
          <p:cNvSpPr>
            <a:spLocks/>
          </p:cNvSpPr>
          <p:nvPr/>
        </p:nvSpPr>
        <p:spPr bwMode="auto">
          <a:xfrm>
            <a:off x="8105775" y="5612606"/>
            <a:ext cx="29766" cy="134541"/>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14049" name="AutoShape 33"/>
          <p:cNvSpPr>
            <a:spLocks/>
          </p:cNvSpPr>
          <p:nvPr/>
        </p:nvSpPr>
        <p:spPr bwMode="auto">
          <a:xfrm>
            <a:off x="8171260" y="5612607"/>
            <a:ext cx="91678" cy="135731"/>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14050" name="AutoShape 34"/>
          <p:cNvSpPr>
            <a:spLocks/>
          </p:cNvSpPr>
          <p:nvPr/>
        </p:nvSpPr>
        <p:spPr bwMode="auto">
          <a:xfrm>
            <a:off x="8303419" y="5612607"/>
            <a:ext cx="84535" cy="135731"/>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14052" name="AutoShape 36"/>
          <p:cNvSpPr>
            <a:spLocks/>
          </p:cNvSpPr>
          <p:nvPr/>
        </p:nvSpPr>
        <p:spPr bwMode="auto">
          <a:xfrm>
            <a:off x="5537597" y="4887516"/>
            <a:ext cx="909638" cy="910828"/>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4053" name="AutoShape 37"/>
          <p:cNvSpPr>
            <a:spLocks/>
          </p:cNvSpPr>
          <p:nvPr/>
        </p:nvSpPr>
        <p:spPr bwMode="auto">
          <a:xfrm>
            <a:off x="5010151" y="9167813"/>
            <a:ext cx="927497" cy="927497"/>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4054" name="AutoShape 38"/>
          <p:cNvSpPr>
            <a:spLocks/>
          </p:cNvSpPr>
          <p:nvPr/>
        </p:nvSpPr>
        <p:spPr bwMode="auto">
          <a:xfrm>
            <a:off x="9817894" y="4756548"/>
            <a:ext cx="697706" cy="697706"/>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14055" name="AutoShape 39"/>
          <p:cNvSpPr>
            <a:spLocks/>
          </p:cNvSpPr>
          <p:nvPr/>
        </p:nvSpPr>
        <p:spPr bwMode="auto">
          <a:xfrm>
            <a:off x="13900547" y="6862762"/>
            <a:ext cx="956072" cy="957263"/>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14056" name="AutoShape 40"/>
          <p:cNvSpPr>
            <a:spLocks/>
          </p:cNvSpPr>
          <p:nvPr/>
        </p:nvSpPr>
        <p:spPr bwMode="auto">
          <a:xfrm>
            <a:off x="6986588" y="8641557"/>
            <a:ext cx="494110" cy="494110"/>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4057" name="AutoShape 41"/>
          <p:cNvSpPr>
            <a:spLocks/>
          </p:cNvSpPr>
          <p:nvPr/>
        </p:nvSpPr>
        <p:spPr bwMode="auto">
          <a:xfrm>
            <a:off x="12517041" y="9430941"/>
            <a:ext cx="495300" cy="495300"/>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4058" name="AutoShape 42"/>
          <p:cNvSpPr>
            <a:spLocks/>
          </p:cNvSpPr>
          <p:nvPr/>
        </p:nvSpPr>
        <p:spPr bwMode="auto">
          <a:xfrm>
            <a:off x="6261498" y="7127081"/>
            <a:ext cx="453628" cy="452438"/>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4059" name="AutoShape 43"/>
          <p:cNvSpPr>
            <a:spLocks/>
          </p:cNvSpPr>
          <p:nvPr/>
        </p:nvSpPr>
        <p:spPr bwMode="auto">
          <a:xfrm>
            <a:off x="8040291" y="5480447"/>
            <a:ext cx="370284" cy="370284"/>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14060" name="AutoShape 44"/>
          <p:cNvSpPr>
            <a:spLocks/>
          </p:cNvSpPr>
          <p:nvPr/>
        </p:nvSpPr>
        <p:spPr bwMode="auto">
          <a:xfrm>
            <a:off x="10146506" y="9760744"/>
            <a:ext cx="610791" cy="6096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4061" name="AutoShape 45"/>
          <p:cNvSpPr>
            <a:spLocks/>
          </p:cNvSpPr>
          <p:nvPr/>
        </p:nvSpPr>
        <p:spPr bwMode="auto">
          <a:xfrm>
            <a:off x="11858625" y="7587854"/>
            <a:ext cx="482204" cy="482203"/>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14062" name="AutoShape 46"/>
          <p:cNvSpPr>
            <a:spLocks/>
          </p:cNvSpPr>
          <p:nvPr/>
        </p:nvSpPr>
        <p:spPr bwMode="auto">
          <a:xfrm>
            <a:off x="12253912" y="5019675"/>
            <a:ext cx="614363" cy="614363"/>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4063" name="AutoShape 47"/>
          <p:cNvSpPr>
            <a:spLocks/>
          </p:cNvSpPr>
          <p:nvPr/>
        </p:nvSpPr>
        <p:spPr bwMode="auto">
          <a:xfrm>
            <a:off x="3430191" y="7258050"/>
            <a:ext cx="956072" cy="957263"/>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4064" name="AutoShape 48"/>
          <p:cNvSpPr>
            <a:spLocks/>
          </p:cNvSpPr>
          <p:nvPr/>
        </p:nvSpPr>
        <p:spPr bwMode="auto">
          <a:xfrm>
            <a:off x="5778104" y="5141119"/>
            <a:ext cx="416719" cy="370285"/>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65" name="AutoShape 49"/>
          <p:cNvSpPr>
            <a:spLocks/>
          </p:cNvSpPr>
          <p:nvPr/>
        </p:nvSpPr>
        <p:spPr bwMode="auto">
          <a:xfrm>
            <a:off x="3683794" y="7505700"/>
            <a:ext cx="448866" cy="427435"/>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66" name="AutoShape 50"/>
          <p:cNvSpPr>
            <a:spLocks/>
          </p:cNvSpPr>
          <p:nvPr/>
        </p:nvSpPr>
        <p:spPr bwMode="auto">
          <a:xfrm>
            <a:off x="10029825" y="4908947"/>
            <a:ext cx="304800" cy="38100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67" name="AutoShape 51"/>
          <p:cNvSpPr>
            <a:spLocks/>
          </p:cNvSpPr>
          <p:nvPr/>
        </p:nvSpPr>
        <p:spPr bwMode="auto">
          <a:xfrm>
            <a:off x="10327481" y="9917906"/>
            <a:ext cx="301229" cy="295275"/>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68" name="AutoShape 52"/>
          <p:cNvSpPr>
            <a:spLocks/>
          </p:cNvSpPr>
          <p:nvPr/>
        </p:nvSpPr>
        <p:spPr bwMode="auto">
          <a:xfrm>
            <a:off x="5330428" y="9358312"/>
            <a:ext cx="260747" cy="482204"/>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69" name="AutoShape 53"/>
          <p:cNvSpPr>
            <a:spLocks/>
          </p:cNvSpPr>
          <p:nvPr/>
        </p:nvSpPr>
        <p:spPr bwMode="auto">
          <a:xfrm>
            <a:off x="14188678" y="7122319"/>
            <a:ext cx="471488" cy="382191"/>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4070" name="AutoShape 54"/>
          <p:cNvSpPr>
            <a:spLocks/>
          </p:cNvSpPr>
          <p:nvPr/>
        </p:nvSpPr>
        <p:spPr bwMode="auto">
          <a:xfrm>
            <a:off x="4889897" y="10370344"/>
            <a:ext cx="104298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facebook</a:t>
            </a:r>
            <a:endParaRPr lang="en-US" sz="1800">
              <a:solidFill>
                <a:schemeClr val="bg1"/>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9900048" y="10694194"/>
            <a:ext cx="130135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google plus</a:t>
            </a:r>
            <a:endParaRPr lang="en-US" sz="1800">
              <a:solidFill>
                <a:schemeClr val="bg1"/>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15251906" y="7217569"/>
            <a:ext cx="73342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twitter</a:t>
            </a:r>
            <a:endParaRPr lang="en-US" sz="1800">
              <a:solidFill>
                <a:schemeClr val="bg1"/>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9645253" y="4207669"/>
            <a:ext cx="10036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err="1">
                <a:solidFill>
                  <a:schemeClr val="bg1"/>
                </a:solidFill>
                <a:latin typeface="Roboto" charset="0"/>
                <a:ea typeface="ＭＳ Ｐゴシック" charset="0"/>
                <a:cs typeface="Roboto" charset="0"/>
                <a:sym typeface="Roboto" charset="0"/>
              </a:rPr>
              <a:t>pinterest</a:t>
            </a:r>
            <a:endParaRPr lang="en-US" sz="1800" dirty="0">
              <a:solidFill>
                <a:schemeClr val="bg1"/>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4311254" y="5055394"/>
            <a:ext cx="6858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vimeo</a:t>
            </a:r>
            <a:endParaRPr lang="en-US" sz="1800">
              <a:solidFill>
                <a:schemeClr val="bg1"/>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197894" y="7556897"/>
            <a:ext cx="8167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inkedin</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8643000" y="6426141"/>
            <a:ext cx="2214057" cy="2214057"/>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1500">
                <a:solidFill>
                  <a:schemeClr val="bg1"/>
                </a:solidFill>
              </a:rPr>
              <a:pPr algn="ctr" eaLnBrk="1">
                <a:lnSpc>
                  <a:spcPct val="100000"/>
                </a:lnSpc>
              </a:pPr>
              <a:t>206</a:t>
            </a:fld>
            <a:endParaRPr lang="en-US" sz="1800">
              <a:solidFill>
                <a:schemeClr val="bg1"/>
              </a:solidFill>
            </a:endParaRPr>
          </a:p>
        </p:txBody>
      </p:sp>
      <p:sp>
        <p:nvSpPr>
          <p:cNvPr id="215044" name="AutoShape 4"/>
          <p:cNvSpPr>
            <a:spLocks/>
          </p:cNvSpPr>
          <p:nvPr/>
        </p:nvSpPr>
        <p:spPr bwMode="auto">
          <a:xfrm>
            <a:off x="3074194"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215045" name="AutoShape 5"/>
          <p:cNvSpPr>
            <a:spLocks/>
          </p:cNvSpPr>
          <p:nvPr/>
        </p:nvSpPr>
        <p:spPr bwMode="auto">
          <a:xfrm>
            <a:off x="4349354" y="5998369"/>
            <a:ext cx="883444" cy="717947"/>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5046" name="AutoShape 6"/>
          <p:cNvSpPr>
            <a:spLocks/>
          </p:cNvSpPr>
          <p:nvPr/>
        </p:nvSpPr>
        <p:spPr bwMode="auto">
          <a:xfrm>
            <a:off x="5975747"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800">
              <a:solidFill>
                <a:schemeClr val="bg1"/>
              </a:solidFill>
            </a:endParaRPr>
          </a:p>
        </p:txBody>
      </p:sp>
      <p:sp>
        <p:nvSpPr>
          <p:cNvPr id="215047" name="AutoShape 7"/>
          <p:cNvSpPr>
            <a:spLocks/>
          </p:cNvSpPr>
          <p:nvPr/>
        </p:nvSpPr>
        <p:spPr bwMode="auto">
          <a:xfrm>
            <a:off x="7484269" y="5911453"/>
            <a:ext cx="416719" cy="890588"/>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5048" name="AutoShape 8"/>
          <p:cNvSpPr>
            <a:spLocks/>
          </p:cNvSpPr>
          <p:nvPr/>
        </p:nvSpPr>
        <p:spPr bwMode="auto">
          <a:xfrm>
            <a:off x="8877300"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bg1"/>
              </a:solidFill>
            </a:endParaRPr>
          </a:p>
        </p:txBody>
      </p:sp>
      <p:sp>
        <p:nvSpPr>
          <p:cNvPr id="215049" name="AutoShape 9"/>
          <p:cNvSpPr>
            <a:spLocks/>
          </p:cNvSpPr>
          <p:nvPr/>
        </p:nvSpPr>
        <p:spPr bwMode="auto">
          <a:xfrm>
            <a:off x="10247710" y="5910263"/>
            <a:ext cx="691753" cy="892969"/>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5050" name="AutoShape 10"/>
          <p:cNvSpPr>
            <a:spLocks/>
          </p:cNvSpPr>
          <p:nvPr/>
        </p:nvSpPr>
        <p:spPr bwMode="auto">
          <a:xfrm>
            <a:off x="11778853"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800">
              <a:solidFill>
                <a:schemeClr val="bg1"/>
              </a:solidFill>
            </a:endParaRPr>
          </a:p>
        </p:txBody>
      </p:sp>
      <p:sp>
        <p:nvSpPr>
          <p:cNvPr id="215051" name="AutoShape 11"/>
          <p:cNvSpPr>
            <a:spLocks/>
          </p:cNvSpPr>
          <p:nvPr/>
        </p:nvSpPr>
        <p:spPr bwMode="auto">
          <a:xfrm>
            <a:off x="13113544" y="5999560"/>
            <a:ext cx="763191" cy="714375"/>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5052" name="AutoShape 12"/>
          <p:cNvSpPr>
            <a:spLocks/>
          </p:cNvSpPr>
          <p:nvPr/>
        </p:nvSpPr>
        <p:spPr bwMode="auto">
          <a:xfrm>
            <a:off x="3504010"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15,061</a:t>
            </a:r>
            <a:endParaRPr lang="en-US" sz="1800">
              <a:solidFill>
                <a:schemeClr val="bg1"/>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6405563"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1,218</a:t>
            </a:r>
            <a:endParaRPr lang="en-US" sz="1800">
              <a:solidFill>
                <a:schemeClr val="bg1"/>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9305926"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11,506</a:t>
            </a:r>
            <a:endParaRPr lang="en-US" sz="1800">
              <a:solidFill>
                <a:schemeClr val="bg1"/>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12207478"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10,121</a:t>
            </a:r>
            <a:endParaRPr lang="en-US" sz="1800">
              <a:solidFill>
                <a:schemeClr val="bg1"/>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2309813" y="9286875"/>
            <a:ext cx="13665994" cy="1654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bg1"/>
                </a:solidFill>
                <a:latin typeface="Roboto Light" panose="02000000000000000000" pitchFamily="2" charset="0"/>
                <a:ea typeface="Roboto Light" panose="02000000000000000000" pitchFamily="2" charset="0"/>
              </a:rPr>
              <a:t>Curabitur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tempus </a:t>
            </a:r>
            <a:r>
              <a:rPr lang="en-US" sz="1800" dirty="0" err="1">
                <a:solidFill>
                  <a:schemeClr val="bg1"/>
                </a:solidFill>
                <a:latin typeface="Roboto Light" panose="02000000000000000000" pitchFamily="2" charset="0"/>
                <a:ea typeface="Roboto Light" panose="02000000000000000000" pitchFamily="2" charset="0"/>
              </a:rPr>
              <a:t>porttitor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eget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urna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ornare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leo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posuere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est</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lobortis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tortor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condimentum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massa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justo</a:t>
            </a:r>
            <a:r>
              <a:rPr lang="en-US" sz="1800" dirty="0">
                <a:solidFill>
                  <a:schemeClr val="bg1"/>
                </a:solidFill>
                <a:latin typeface="Roboto Light" panose="02000000000000000000" pitchFamily="2" charset="0"/>
                <a:ea typeface="Roboto Light" panose="02000000000000000000" pitchFamily="2" charset="0"/>
              </a:rPr>
              <a:t>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sagittis</a:t>
            </a:r>
            <a:r>
              <a:rPr lang="en-US" sz="1800" dirty="0">
                <a:solidFill>
                  <a:schemeClr val="bg1"/>
                </a:solidFill>
                <a:latin typeface="Roboto Light" panose="02000000000000000000" pitchFamily="2" charset="0"/>
                <a:ea typeface="Roboto Light" panose="02000000000000000000" pitchFamily="2" charset="0"/>
              </a:rPr>
              <a:t> lacus </a:t>
            </a: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rutrum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auctor</a:t>
            </a:r>
            <a:r>
              <a:rPr lang="en-US" sz="180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2574132" y="8074819"/>
            <a:ext cx="5756672" cy="3323035"/>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6069" name="AutoShape 5"/>
          <p:cNvSpPr>
            <a:spLocks/>
          </p:cNvSpPr>
          <p:nvPr/>
        </p:nvSpPr>
        <p:spPr bwMode="auto">
          <a:xfrm>
            <a:off x="2574132" y="8047435"/>
            <a:ext cx="5756672" cy="3323034"/>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6070" name="AutoShape 6"/>
          <p:cNvSpPr>
            <a:spLocks/>
          </p:cNvSpPr>
          <p:nvPr/>
        </p:nvSpPr>
        <p:spPr bwMode="auto">
          <a:xfrm>
            <a:off x="2574132" y="7935516"/>
            <a:ext cx="5745956" cy="3301603"/>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6071" name="AutoShape 7"/>
          <p:cNvSpPr>
            <a:spLocks/>
          </p:cNvSpPr>
          <p:nvPr/>
        </p:nvSpPr>
        <p:spPr bwMode="auto">
          <a:xfrm>
            <a:off x="2563417" y="7916466"/>
            <a:ext cx="5745956" cy="3301603"/>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6072" name="AutoShape 8"/>
          <p:cNvSpPr>
            <a:spLocks/>
          </p:cNvSpPr>
          <p:nvPr/>
        </p:nvSpPr>
        <p:spPr bwMode="auto">
          <a:xfrm>
            <a:off x="2602706" y="7935516"/>
            <a:ext cx="5648325" cy="3245644"/>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4" name="Picture Placeholder 3"/>
          <p:cNvSpPr>
            <a:spLocks noGrp="1"/>
          </p:cNvSpPr>
          <p:nvPr>
            <p:ph type="pic" sz="quarter" idx="14"/>
          </p:nvPr>
        </p:nvSpPr>
        <p:spPr>
          <a:solidFill>
            <a:schemeClr val="bg2">
              <a:lumMod val="50000"/>
            </a:schemeClr>
          </a:solidFill>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21606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1500">
                <a:solidFill>
                  <a:schemeClr val="bg1"/>
                </a:solidFill>
              </a:rPr>
              <a:pPr algn="ctr" eaLnBrk="1">
                <a:lnSpc>
                  <a:spcPct val="100000"/>
                </a:lnSpc>
              </a:pPr>
              <a:t>207</a:t>
            </a:fld>
            <a:endParaRPr lang="en-US" sz="1800">
              <a:solidFill>
                <a:schemeClr val="bg1"/>
              </a:solidFill>
            </a:endParaRPr>
          </a:p>
        </p:txBody>
      </p:sp>
      <p:sp>
        <p:nvSpPr>
          <p:cNvPr id="216073" name="AutoShape 9"/>
          <p:cNvSpPr>
            <a:spLocks/>
          </p:cNvSpPr>
          <p:nvPr/>
        </p:nvSpPr>
        <p:spPr bwMode="auto">
          <a:xfrm>
            <a:off x="9747648" y="4663678"/>
            <a:ext cx="6807994"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Media Social</a:t>
            </a:r>
          </a:p>
          <a:p>
            <a:pPr defTabSz="619125">
              <a:lnSpc>
                <a:spcPct val="90000"/>
              </a:lnSpc>
              <a:defRPr/>
            </a:pPr>
            <a:r>
              <a:rPr lang="en-US" sz="4725" dirty="0" err="1">
                <a:solidFill>
                  <a:schemeClr val="bg1"/>
                </a:solidFill>
                <a:latin typeface="Roboto" charset="0"/>
                <a:ea typeface="ＭＳ Ｐゴシック" charset="0"/>
                <a:cs typeface="Roboto" charset="0"/>
                <a:sym typeface="Roboto" charset="0"/>
              </a:rPr>
              <a:t>Lorem</a:t>
            </a:r>
            <a:r>
              <a:rPr lang="en-US" sz="4725" dirty="0">
                <a:solidFill>
                  <a:schemeClr val="bg1"/>
                </a:solidFill>
                <a:latin typeface="Roboto" charset="0"/>
                <a:ea typeface="ＭＳ Ｐゴシック" charset="0"/>
                <a:cs typeface="Roboto" charset="0"/>
                <a:sym typeface="Roboto" charset="0"/>
              </a:rPr>
              <a:t> </a:t>
            </a:r>
            <a:r>
              <a:rPr lang="en-US" sz="4725" dirty="0" err="1">
                <a:solidFill>
                  <a:schemeClr val="bg1"/>
                </a:solidFill>
                <a:latin typeface="Roboto" charset="0"/>
                <a:ea typeface="ＭＳ Ｐゴシック" charset="0"/>
                <a:cs typeface="Roboto" charset="0"/>
                <a:sym typeface="Roboto" charset="0"/>
              </a:rPr>
              <a:t>Ipsum</a:t>
            </a:r>
            <a:r>
              <a:rPr lang="en-US" sz="4725" dirty="0">
                <a:solidFill>
                  <a:schemeClr val="bg1"/>
                </a:solidFill>
                <a:latin typeface="Roboto" charset="0"/>
                <a:ea typeface="ＭＳ Ｐゴシック" charset="0"/>
                <a:cs typeface="Roboto" charset="0"/>
                <a:sym typeface="Roboto" charset="0"/>
              </a:rPr>
              <a:t> available,</a:t>
            </a:r>
          </a:p>
          <a:p>
            <a:pPr defTabSz="619125">
              <a:lnSpc>
                <a:spcPct val="90000"/>
              </a:lnSpc>
              <a:defRPr/>
            </a:pPr>
            <a:r>
              <a:rPr lang="en-US" sz="4725" dirty="0">
                <a:solidFill>
                  <a:schemeClr val="bg1"/>
                </a:solidFill>
                <a:latin typeface="Roboto" charset="0"/>
                <a:ea typeface="ＭＳ Ｐゴシック" charset="0"/>
                <a:cs typeface="Roboto" charset="0"/>
                <a:sym typeface="Roboto" charset="0"/>
              </a:rPr>
              <a:t>the majority have form.</a:t>
            </a:r>
            <a:endParaRPr lang="en-US" sz="1800" dirty="0">
              <a:solidFill>
                <a:schemeClr val="bg1"/>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9747648" y="7419975"/>
            <a:ext cx="6807994" cy="0"/>
          </a:xfrm>
          <a:prstGeom prst="line">
            <a:avLst/>
          </a:prstGeom>
          <a:noFill/>
          <a:ln w="12700" cap="flat" cmpd="sng">
            <a:solidFill>
              <a:schemeClr val="bg1"/>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bg1"/>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3440907" y="4110038"/>
            <a:ext cx="2537222" cy="2988469"/>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6077" name="AutoShape 13"/>
          <p:cNvSpPr>
            <a:spLocks/>
          </p:cNvSpPr>
          <p:nvPr/>
        </p:nvSpPr>
        <p:spPr bwMode="auto">
          <a:xfrm>
            <a:off x="5162550" y="4851798"/>
            <a:ext cx="2477691" cy="2740819"/>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6078" name="AutoShape 14"/>
          <p:cNvSpPr>
            <a:spLocks/>
          </p:cNvSpPr>
          <p:nvPr/>
        </p:nvSpPr>
        <p:spPr bwMode="auto">
          <a:xfrm>
            <a:off x="1940719" y="5482829"/>
            <a:ext cx="2133600" cy="1895475"/>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6079" name="AutoShape 15"/>
          <p:cNvSpPr>
            <a:spLocks/>
          </p:cNvSpPr>
          <p:nvPr/>
        </p:nvSpPr>
        <p:spPr bwMode="auto">
          <a:xfrm>
            <a:off x="3142060" y="6830617"/>
            <a:ext cx="1884759" cy="2210990"/>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16080" name="AutoShape 16"/>
          <p:cNvSpPr>
            <a:spLocks/>
          </p:cNvSpPr>
          <p:nvPr/>
        </p:nvSpPr>
        <p:spPr bwMode="auto">
          <a:xfrm>
            <a:off x="4758928" y="7416404"/>
            <a:ext cx="1889522" cy="2126456"/>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216081" name="AutoShape 17"/>
          <p:cNvSpPr>
            <a:spLocks/>
          </p:cNvSpPr>
          <p:nvPr/>
        </p:nvSpPr>
        <p:spPr bwMode="auto">
          <a:xfrm>
            <a:off x="5470923" y="8281987"/>
            <a:ext cx="597694" cy="396479"/>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6082" name="AutoShape 18"/>
          <p:cNvSpPr>
            <a:spLocks/>
          </p:cNvSpPr>
          <p:nvPr/>
        </p:nvSpPr>
        <p:spPr bwMode="auto">
          <a:xfrm>
            <a:off x="2611041" y="6160294"/>
            <a:ext cx="531019" cy="667941"/>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6083" name="AutoShape 19"/>
          <p:cNvSpPr>
            <a:spLocks/>
          </p:cNvSpPr>
          <p:nvPr/>
        </p:nvSpPr>
        <p:spPr bwMode="auto">
          <a:xfrm>
            <a:off x="3814762" y="7625953"/>
            <a:ext cx="539354" cy="528638"/>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6084" name="AutoShape 20"/>
          <p:cNvSpPr>
            <a:spLocks/>
          </p:cNvSpPr>
          <p:nvPr/>
        </p:nvSpPr>
        <p:spPr bwMode="auto">
          <a:xfrm>
            <a:off x="6285310" y="6042422"/>
            <a:ext cx="726281" cy="495300"/>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6085" name="AutoShape 21"/>
          <p:cNvSpPr>
            <a:spLocks/>
          </p:cNvSpPr>
          <p:nvPr/>
        </p:nvSpPr>
        <p:spPr bwMode="auto">
          <a:xfrm>
            <a:off x="4408885" y="4981575"/>
            <a:ext cx="400050" cy="828675"/>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6086" name="AutoShape 22"/>
          <p:cNvSpPr>
            <a:spLocks/>
          </p:cNvSpPr>
          <p:nvPr/>
        </p:nvSpPr>
        <p:spPr bwMode="auto">
          <a:xfrm>
            <a:off x="9747648" y="7848601"/>
            <a:ext cx="6807994"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chemeClr val="bg1"/>
                </a:solidFill>
                <a:latin typeface="Roboto Light" panose="02000000000000000000" pitchFamily="2" charset="0"/>
                <a:ea typeface="Roboto Light" panose="02000000000000000000" pitchFamily="2" charset="0"/>
              </a:rPr>
              <a:t>Contrary to popular belief,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sz="1800" dirty="0" err="1">
                <a:solidFill>
                  <a:schemeClr val="bg1"/>
                </a:solidFill>
                <a:latin typeface="Roboto Light" panose="02000000000000000000" pitchFamily="2" charset="0"/>
                <a:ea typeface="Roboto Light" panose="02000000000000000000" pitchFamily="2" charset="0"/>
              </a:rPr>
              <a:t>variazioni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passaggi</a:t>
            </a:r>
            <a:r>
              <a:rPr lang="en-US" sz="1800" dirty="0">
                <a:solidFill>
                  <a:schemeClr val="bg1"/>
                </a:solidFill>
                <a:latin typeface="Roboto Light" panose="02000000000000000000" pitchFamily="2" charset="0"/>
                <a:ea typeface="Roboto Light" panose="02000000000000000000" pitchFamily="2" charset="0"/>
              </a:rPr>
              <a:t> del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ma la </a:t>
            </a:r>
            <a:r>
              <a:rPr lang="en-US" sz="1800" dirty="0" err="1">
                <a:solidFill>
                  <a:schemeClr val="bg1"/>
                </a:solidFill>
                <a:latin typeface="Roboto Light" panose="02000000000000000000" pitchFamily="2" charset="0"/>
                <a:ea typeface="Roboto Light" panose="02000000000000000000" pitchFamily="2" charset="0"/>
              </a:rPr>
              <a:t>maggior</a:t>
            </a:r>
            <a:r>
              <a:rPr lang="en-US" sz="1800" dirty="0">
                <a:solidFill>
                  <a:schemeClr val="bg1"/>
                </a:solidFill>
                <a:latin typeface="Roboto Light" panose="02000000000000000000" pitchFamily="2" charset="0"/>
                <a:ea typeface="Roboto Light" panose="02000000000000000000" pitchFamily="2" charset="0"/>
              </a:rPr>
              <a:t> parte </a:t>
            </a:r>
            <a:r>
              <a:rPr lang="en-US" sz="1800" dirty="0" err="1">
                <a:solidFill>
                  <a:schemeClr val="bg1"/>
                </a:solidFill>
                <a:latin typeface="Roboto Light" panose="02000000000000000000" pitchFamily="2" charset="0"/>
                <a:ea typeface="Roboto Light" panose="02000000000000000000" pitchFamily="2" charset="0"/>
              </a:rPr>
              <a:t>hanno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subito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variazioni</a:t>
            </a:r>
            <a:r>
              <a:rPr lang="en-US" sz="1800" dirty="0">
                <a:solidFill>
                  <a:schemeClr val="bg1"/>
                </a:solidFill>
                <a:latin typeface="Roboto Light" panose="02000000000000000000" pitchFamily="2" charset="0"/>
                <a:ea typeface="Roboto Light" panose="02000000000000000000" pitchFamily="2" charset="0"/>
              </a:rPr>
              <a:t> del tempo, a </a:t>
            </a:r>
            <a:r>
              <a:rPr lang="en-US" sz="1800" dirty="0" err="1">
                <a:solidFill>
                  <a:schemeClr val="bg1"/>
                </a:solidFill>
                <a:latin typeface="Roboto Light" panose="02000000000000000000" pitchFamily="2" charset="0"/>
                <a:ea typeface="Roboto Light" panose="02000000000000000000" pitchFamily="2" charset="0"/>
              </a:rPr>
              <a:t>causa</a:t>
            </a:r>
            <a:r>
              <a:rPr lang="en-US" sz="1800" dirty="0">
                <a:solidFill>
                  <a:schemeClr val="bg1"/>
                </a:solidFill>
                <a:latin typeface="Roboto Light" panose="02000000000000000000" pitchFamily="2" charset="0"/>
                <a:ea typeface="Roboto Light" panose="02000000000000000000" pitchFamily="2" charset="0"/>
              </a:rPr>
              <a:t> dell</a:t>
            </a:r>
            <a:r>
              <a:rPr lang="ja-JP" altLang="en-US" sz="1800" dirty="0">
                <a:solidFill>
                  <a:schemeClr val="bg1"/>
                </a:solidFill>
                <a:latin typeface="Roboto Light" panose="02000000000000000000" pitchFamily="2" charset="0"/>
              </a:rPr>
              <a:t>’</a:t>
            </a:r>
            <a:r>
              <a:rPr lang="en-US" altLang="ja-JP" sz="1800" dirty="0" err="1">
                <a:solidFill>
                  <a:schemeClr val="bg1"/>
                </a:solidFill>
                <a:latin typeface="Roboto Light" panose="02000000000000000000" pitchFamily="2" charset="0"/>
                <a:ea typeface="Roboto Light" panose="02000000000000000000" pitchFamily="2" charset="0"/>
              </a:rPr>
              <a:t>inse</a:t>
            </a:r>
            <a:r>
              <a:rPr lang="en-US" altLang="ja-JP" sz="1800" dirty="0">
                <a:solidFill>
                  <a:schemeClr val="bg1"/>
                </a:solidFill>
                <a:latin typeface="Roboto Light" panose="02000000000000000000" pitchFamily="2" charset="0"/>
                <a:ea typeface="Roboto Light" panose="02000000000000000000" pitchFamily="2" charset="0"/>
              </a:rPr>
              <a:t> dolor </a:t>
            </a:r>
            <a:r>
              <a:rPr lang="en-US" altLang="ja-JP" sz="1800" dirty="0" err="1">
                <a:solidFill>
                  <a:schemeClr val="bg1"/>
                </a:solidFill>
                <a:latin typeface="Roboto Light" panose="02000000000000000000" pitchFamily="2" charset="0"/>
                <a:ea typeface="Roboto Light" panose="02000000000000000000" pitchFamily="2" charset="0"/>
              </a:rPr>
              <a:t>si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amet</a:t>
            </a:r>
            <a:r>
              <a:rPr lang="en-US" altLang="ja-JP" sz="1800" dirty="0">
                <a:solidFill>
                  <a:schemeClr val="bg1"/>
                </a:solidFill>
                <a:latin typeface="Roboto Light" panose="02000000000000000000" pitchFamily="2" charset="0"/>
                <a:ea typeface="Roboto Light" panose="02000000000000000000" pitchFamily="2" charset="0"/>
              </a:rPr>
              <a:t>. Contrary to popular belief, </a:t>
            </a:r>
            <a:r>
              <a:rPr lang="en-US" altLang="ja-JP" sz="1800" dirty="0" err="1">
                <a:solidFill>
                  <a:schemeClr val="bg1"/>
                </a:solidFill>
                <a:latin typeface="Roboto Light" panose="02000000000000000000" pitchFamily="2" charset="0"/>
                <a:ea typeface="Roboto Light" panose="02000000000000000000" pitchFamily="2" charset="0"/>
              </a:rPr>
              <a:t>Lorem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Ipsum</a:t>
            </a:r>
            <a:r>
              <a:rPr lang="en-US" altLang="ja-JP" sz="180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altLang="ja-JP" sz="1800" dirty="0" err="1">
                <a:solidFill>
                  <a:schemeClr val="bg1"/>
                </a:solidFill>
                <a:latin typeface="Roboto Light" panose="02000000000000000000" pitchFamily="2" charset="0"/>
                <a:ea typeface="Roboto Light" panose="02000000000000000000" pitchFamily="2" charset="0"/>
              </a:rPr>
              <a:t>variazioni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dei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passaggi</a:t>
            </a:r>
            <a:r>
              <a:rPr lang="en-US" altLang="ja-JP" sz="1800" dirty="0">
                <a:solidFill>
                  <a:schemeClr val="bg1"/>
                </a:solidFill>
                <a:latin typeface="Roboto Light" panose="02000000000000000000" pitchFamily="2" charset="0"/>
                <a:ea typeface="Roboto Light" panose="02000000000000000000" pitchFamily="2" charset="0"/>
              </a:rPr>
              <a:t> del </a:t>
            </a:r>
            <a:r>
              <a:rPr lang="en-US" altLang="ja-JP" sz="1800" dirty="0" err="1">
                <a:solidFill>
                  <a:schemeClr val="bg1"/>
                </a:solidFill>
                <a:latin typeface="Roboto Light" panose="02000000000000000000" pitchFamily="2" charset="0"/>
                <a:ea typeface="Roboto Light" panose="02000000000000000000" pitchFamily="2" charset="0"/>
              </a:rPr>
              <a:t>Lorem</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Ipsum</a:t>
            </a:r>
            <a:r>
              <a:rPr lang="en-US" altLang="ja-JP" sz="1800" dirty="0">
                <a:solidFill>
                  <a:schemeClr val="bg1"/>
                </a:solidFill>
                <a:latin typeface="Roboto Light" panose="02000000000000000000" pitchFamily="2" charset="0"/>
                <a:ea typeface="Roboto Light" panose="02000000000000000000" pitchFamily="2" charset="0"/>
              </a:rPr>
              <a:t>, ma la </a:t>
            </a:r>
            <a:r>
              <a:rPr lang="en-US" altLang="ja-JP" sz="1800" dirty="0" err="1">
                <a:solidFill>
                  <a:schemeClr val="bg1"/>
                </a:solidFill>
                <a:latin typeface="Roboto Light" panose="02000000000000000000" pitchFamily="2" charset="0"/>
                <a:ea typeface="Roboto Light" panose="02000000000000000000" pitchFamily="2" charset="0"/>
              </a:rPr>
              <a:t>maggior</a:t>
            </a:r>
            <a:r>
              <a:rPr lang="en-US" altLang="ja-JP" sz="1800" dirty="0">
                <a:solidFill>
                  <a:schemeClr val="bg1"/>
                </a:solidFill>
                <a:latin typeface="Roboto Light" panose="02000000000000000000" pitchFamily="2" charset="0"/>
                <a:ea typeface="Roboto Light" panose="02000000000000000000" pitchFamily="2" charset="0"/>
              </a:rPr>
              <a:t> parte </a:t>
            </a:r>
            <a:r>
              <a:rPr lang="en-US" altLang="ja-JP" sz="1800" dirty="0" err="1">
                <a:solidFill>
                  <a:schemeClr val="bg1"/>
                </a:solidFill>
                <a:latin typeface="Roboto Light" panose="02000000000000000000" pitchFamily="2" charset="0"/>
                <a:ea typeface="Roboto Light" panose="02000000000000000000" pitchFamily="2" charset="0"/>
              </a:rPr>
              <a:t>hanno</a:t>
            </a:r>
            <a:r>
              <a:rPr lang="en-US" altLang="ja-JP" sz="1800" dirty="0">
                <a:solidFill>
                  <a:schemeClr val="bg1"/>
                </a:solidFill>
                <a:latin typeface="Roboto Light" panose="02000000000000000000" pitchFamily="2" charset="0"/>
                <a:ea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1500">
                <a:solidFill>
                  <a:schemeClr val="bg1"/>
                </a:solidFill>
              </a:rPr>
              <a:pPr algn="ctr" eaLnBrk="1">
                <a:lnSpc>
                  <a:spcPct val="100000"/>
                </a:lnSpc>
              </a:pPr>
              <a:t>208</a:t>
            </a:fld>
            <a:endParaRPr lang="en-US" sz="1800">
              <a:solidFill>
                <a:schemeClr val="bg1"/>
              </a:solidFill>
            </a:endParaRPr>
          </a:p>
        </p:txBody>
      </p:sp>
      <p:sp>
        <p:nvSpPr>
          <p:cNvPr id="217092" name="AutoShape 4"/>
          <p:cNvSpPr>
            <a:spLocks/>
          </p:cNvSpPr>
          <p:nvPr/>
        </p:nvSpPr>
        <p:spPr bwMode="auto">
          <a:xfrm>
            <a:off x="12444412" y="5518547"/>
            <a:ext cx="3301604" cy="6477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sz="1800">
              <a:solidFill>
                <a:schemeClr val="bg1"/>
              </a:solidFill>
            </a:endParaRPr>
          </a:p>
        </p:txBody>
      </p:sp>
      <p:sp>
        <p:nvSpPr>
          <p:cNvPr id="217093" name="AutoShape 5"/>
          <p:cNvSpPr>
            <a:spLocks/>
          </p:cNvSpPr>
          <p:nvPr/>
        </p:nvSpPr>
        <p:spPr bwMode="auto">
          <a:xfrm>
            <a:off x="14969729" y="5066110"/>
            <a:ext cx="1551384" cy="1552575"/>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17094" name="AutoShape 6"/>
          <p:cNvSpPr>
            <a:spLocks/>
          </p:cNvSpPr>
          <p:nvPr/>
        </p:nvSpPr>
        <p:spPr bwMode="auto">
          <a:xfrm>
            <a:off x="15436454" y="5586413"/>
            <a:ext cx="714375" cy="579835"/>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38100" tIns="38100" rIns="38100" bIns="38100" anchor="ctr"/>
          <a:lstStyle/>
          <a:p>
            <a:endParaRPr lang="id-ID" sz="1800">
              <a:solidFill>
                <a:schemeClr val="bg1"/>
              </a:solidFill>
            </a:endParaRPr>
          </a:p>
        </p:txBody>
      </p:sp>
      <p:sp>
        <p:nvSpPr>
          <p:cNvPr id="217095" name="AutoShape 7"/>
          <p:cNvSpPr>
            <a:spLocks/>
          </p:cNvSpPr>
          <p:nvPr/>
        </p:nvSpPr>
        <p:spPr bwMode="auto">
          <a:xfrm>
            <a:off x="9144000" y="5518547"/>
            <a:ext cx="3300413" cy="6477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sz="1800">
              <a:solidFill>
                <a:schemeClr val="bg1"/>
              </a:solidFill>
            </a:endParaRPr>
          </a:p>
        </p:txBody>
      </p:sp>
      <p:sp>
        <p:nvSpPr>
          <p:cNvPr id="217096" name="AutoShape 8"/>
          <p:cNvSpPr>
            <a:spLocks/>
          </p:cNvSpPr>
          <p:nvPr/>
        </p:nvSpPr>
        <p:spPr bwMode="auto">
          <a:xfrm>
            <a:off x="11668125" y="5066110"/>
            <a:ext cx="1552575" cy="1552575"/>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17097" name="AutoShape 9"/>
          <p:cNvSpPr>
            <a:spLocks/>
          </p:cNvSpPr>
          <p:nvPr/>
        </p:nvSpPr>
        <p:spPr bwMode="auto">
          <a:xfrm>
            <a:off x="5842397" y="5518547"/>
            <a:ext cx="3300413" cy="6477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sz="1800">
              <a:solidFill>
                <a:schemeClr val="bg1"/>
              </a:solidFill>
            </a:endParaRPr>
          </a:p>
        </p:txBody>
      </p:sp>
      <p:sp>
        <p:nvSpPr>
          <p:cNvPr id="217098" name="AutoShape 10"/>
          <p:cNvSpPr>
            <a:spLocks/>
          </p:cNvSpPr>
          <p:nvPr/>
        </p:nvSpPr>
        <p:spPr bwMode="auto">
          <a:xfrm>
            <a:off x="8367713" y="5066110"/>
            <a:ext cx="1551385" cy="1552575"/>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17099" name="AutoShape 11"/>
          <p:cNvSpPr>
            <a:spLocks/>
          </p:cNvSpPr>
          <p:nvPr/>
        </p:nvSpPr>
        <p:spPr bwMode="auto">
          <a:xfrm>
            <a:off x="2540794" y="5518547"/>
            <a:ext cx="3301604" cy="6477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sz="1800">
              <a:solidFill>
                <a:schemeClr val="bg1"/>
              </a:solidFill>
            </a:endParaRPr>
          </a:p>
        </p:txBody>
      </p:sp>
      <p:sp>
        <p:nvSpPr>
          <p:cNvPr id="217100" name="AutoShape 12"/>
          <p:cNvSpPr>
            <a:spLocks/>
          </p:cNvSpPr>
          <p:nvPr/>
        </p:nvSpPr>
        <p:spPr bwMode="auto">
          <a:xfrm>
            <a:off x="5066110" y="5066110"/>
            <a:ext cx="1552575" cy="1552575"/>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17101" name="AutoShape 13"/>
          <p:cNvSpPr>
            <a:spLocks/>
          </p:cNvSpPr>
          <p:nvPr/>
        </p:nvSpPr>
        <p:spPr bwMode="auto">
          <a:xfrm>
            <a:off x="1765697" y="5066110"/>
            <a:ext cx="1551384" cy="1552575"/>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7102" name="AutoShape 14"/>
          <p:cNvSpPr>
            <a:spLocks/>
          </p:cNvSpPr>
          <p:nvPr/>
        </p:nvSpPr>
        <p:spPr bwMode="auto">
          <a:xfrm>
            <a:off x="1908573" y="7334250"/>
            <a:ext cx="1259681"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Facebook</a:t>
            </a:r>
            <a:endParaRPr lang="en-US" sz="1800">
              <a:solidFill>
                <a:schemeClr val="bg1"/>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253728"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5389960" y="7334250"/>
            <a:ext cx="91916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Dribble</a:t>
            </a:r>
            <a:endParaRPr lang="en-US" sz="1800">
              <a:solidFill>
                <a:schemeClr val="bg1"/>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4563666" y="7893844"/>
            <a:ext cx="2576513"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8657035" y="7334250"/>
            <a:ext cx="94892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Inkedin</a:t>
            </a:r>
            <a:endParaRPr lang="en-US" sz="1800">
              <a:solidFill>
                <a:schemeClr val="bg1"/>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7846219"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12028885" y="7334250"/>
            <a:ext cx="8262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Vimeo</a:t>
            </a:r>
            <a:endParaRPr lang="en-US" sz="1800">
              <a:solidFill>
                <a:schemeClr val="bg1"/>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11157347"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15300722" y="7334250"/>
            <a:ext cx="90487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Twitter</a:t>
            </a:r>
            <a:endParaRPr lang="en-US" sz="1800">
              <a:solidFill>
                <a:schemeClr val="bg1"/>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4467285"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12108656" y="5586413"/>
            <a:ext cx="671513" cy="579835"/>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7113" name="AutoShape 25"/>
          <p:cNvSpPr>
            <a:spLocks/>
          </p:cNvSpPr>
          <p:nvPr/>
        </p:nvSpPr>
        <p:spPr bwMode="auto">
          <a:xfrm>
            <a:off x="5466160" y="5466160"/>
            <a:ext cx="752475" cy="752475"/>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7114" name="AutoShape 26"/>
          <p:cNvSpPr>
            <a:spLocks/>
          </p:cNvSpPr>
          <p:nvPr/>
        </p:nvSpPr>
        <p:spPr bwMode="auto">
          <a:xfrm>
            <a:off x="8810626" y="5448300"/>
            <a:ext cx="641747" cy="629841"/>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17115" name="AutoShape 27"/>
          <p:cNvSpPr>
            <a:spLocks/>
          </p:cNvSpPr>
          <p:nvPr/>
        </p:nvSpPr>
        <p:spPr bwMode="auto">
          <a:xfrm>
            <a:off x="2338388" y="5436394"/>
            <a:ext cx="391716" cy="813197"/>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437085" y="3333751"/>
            <a:ext cx="15412640" cy="7585472"/>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40000"/>
              <a:lumOff val="60000"/>
              <a:alpha val="21568"/>
            </a:schemeClr>
          </a:solidFill>
          <a:ln>
            <a:noFill/>
          </a:ln>
          <a:effectLst/>
          <a:extLst/>
        </p:spPr>
        <p:txBody>
          <a:bodyPr lIns="28575" tIns="28575" rIns="28575" bIns="28575" anchor="ctr"/>
          <a:lstStyle/>
          <a:p>
            <a:endParaRPr lang="id-ID" sz="1800">
              <a:solidFill>
                <a:schemeClr val="bg1"/>
              </a:solidFill>
            </a:endParaRPr>
          </a:p>
        </p:txBody>
      </p:sp>
      <p:sp>
        <p:nvSpPr>
          <p:cNvPr id="218114" name="AutoShape 2"/>
          <p:cNvSpPr>
            <a:spLocks/>
          </p:cNvSpPr>
          <p:nvPr/>
        </p:nvSpPr>
        <p:spPr bwMode="auto">
          <a:xfrm>
            <a:off x="4906566" y="3495675"/>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15" name="AutoShape 3"/>
          <p:cNvSpPr>
            <a:spLocks/>
          </p:cNvSpPr>
          <p:nvPr/>
        </p:nvSpPr>
        <p:spPr bwMode="auto">
          <a:xfrm>
            <a:off x="13155216" y="5641181"/>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16" name="AutoShape 4"/>
          <p:cNvSpPr>
            <a:spLocks/>
          </p:cNvSpPr>
          <p:nvPr/>
        </p:nvSpPr>
        <p:spPr bwMode="auto">
          <a:xfrm>
            <a:off x="14460141" y="7272337"/>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17" name="AutoShape 5"/>
          <p:cNvSpPr>
            <a:spLocks/>
          </p:cNvSpPr>
          <p:nvPr/>
        </p:nvSpPr>
        <p:spPr bwMode="auto">
          <a:xfrm>
            <a:off x="6230541" y="6582966"/>
            <a:ext cx="663178" cy="870347"/>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18" name="AutoShape 6"/>
          <p:cNvSpPr>
            <a:spLocks/>
          </p:cNvSpPr>
          <p:nvPr/>
        </p:nvSpPr>
        <p:spPr bwMode="auto">
          <a:xfrm>
            <a:off x="8364141" y="4576762"/>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19" name="AutoShape 7"/>
          <p:cNvSpPr>
            <a:spLocks/>
          </p:cNvSpPr>
          <p:nvPr/>
        </p:nvSpPr>
        <p:spPr bwMode="auto">
          <a:xfrm>
            <a:off x="10245329" y="4576762"/>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20" name="AutoShape 8"/>
          <p:cNvSpPr>
            <a:spLocks/>
          </p:cNvSpPr>
          <p:nvPr/>
        </p:nvSpPr>
        <p:spPr bwMode="auto">
          <a:xfrm>
            <a:off x="5133975" y="7812882"/>
            <a:ext cx="663179" cy="870347"/>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21" name="AutoShape 9"/>
          <p:cNvSpPr>
            <a:spLocks/>
          </p:cNvSpPr>
          <p:nvPr/>
        </p:nvSpPr>
        <p:spPr bwMode="auto">
          <a:xfrm>
            <a:off x="3945732" y="5355431"/>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22" name="AutoShape 10"/>
          <p:cNvSpPr>
            <a:spLocks/>
          </p:cNvSpPr>
          <p:nvPr/>
        </p:nvSpPr>
        <p:spPr bwMode="auto">
          <a:xfrm>
            <a:off x="12124135" y="4088606"/>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18123" name="AutoShape 11"/>
          <p:cNvSpPr>
            <a:spLocks/>
          </p:cNvSpPr>
          <p:nvPr/>
        </p:nvSpPr>
        <p:spPr bwMode="auto">
          <a:xfrm>
            <a:off x="9192816" y="6977062"/>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grpSp>
        <p:nvGrpSpPr>
          <p:cNvPr id="221196" name="Group 12"/>
          <p:cNvGrpSpPr>
            <a:grpSpLocks/>
          </p:cNvGrpSpPr>
          <p:nvPr/>
        </p:nvGrpSpPr>
        <p:grpSpPr bwMode="auto">
          <a:xfrm>
            <a:off x="3877866" y="6275785"/>
            <a:ext cx="798909" cy="851297"/>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197" name="Group 29"/>
          <p:cNvGrpSpPr>
            <a:grpSpLocks/>
          </p:cNvGrpSpPr>
          <p:nvPr/>
        </p:nvGrpSpPr>
        <p:grpSpPr bwMode="auto">
          <a:xfrm>
            <a:off x="6174581" y="7665244"/>
            <a:ext cx="823913" cy="903685"/>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198" name="Group 40"/>
          <p:cNvGrpSpPr>
            <a:grpSpLocks/>
          </p:cNvGrpSpPr>
          <p:nvPr/>
        </p:nvGrpSpPr>
        <p:grpSpPr bwMode="auto">
          <a:xfrm>
            <a:off x="5058966" y="8777288"/>
            <a:ext cx="797719" cy="851297"/>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199" name="Group 57"/>
          <p:cNvGrpSpPr>
            <a:grpSpLocks/>
          </p:cNvGrpSpPr>
          <p:nvPr/>
        </p:nvGrpSpPr>
        <p:grpSpPr bwMode="auto">
          <a:xfrm>
            <a:off x="10161985" y="5573316"/>
            <a:ext cx="823913" cy="903684"/>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0" name="Group 68"/>
          <p:cNvGrpSpPr>
            <a:grpSpLocks/>
          </p:cNvGrpSpPr>
          <p:nvPr/>
        </p:nvGrpSpPr>
        <p:grpSpPr bwMode="auto">
          <a:xfrm>
            <a:off x="4825604" y="4451747"/>
            <a:ext cx="825103" cy="903684"/>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1" name="Group 79"/>
          <p:cNvGrpSpPr>
            <a:grpSpLocks/>
          </p:cNvGrpSpPr>
          <p:nvPr/>
        </p:nvGrpSpPr>
        <p:grpSpPr bwMode="auto">
          <a:xfrm>
            <a:off x="8296275" y="5599510"/>
            <a:ext cx="798910" cy="851297"/>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2" name="Group 96"/>
          <p:cNvGrpSpPr>
            <a:grpSpLocks/>
          </p:cNvGrpSpPr>
          <p:nvPr/>
        </p:nvGrpSpPr>
        <p:grpSpPr bwMode="auto">
          <a:xfrm>
            <a:off x="9126141" y="7967663"/>
            <a:ext cx="797719" cy="851297"/>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3" name="Group 113"/>
          <p:cNvGrpSpPr>
            <a:grpSpLocks/>
          </p:cNvGrpSpPr>
          <p:nvPr/>
        </p:nvGrpSpPr>
        <p:grpSpPr bwMode="auto">
          <a:xfrm>
            <a:off x="13137357" y="6698457"/>
            <a:ext cx="797719" cy="851297"/>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4" name="Group 130"/>
          <p:cNvGrpSpPr>
            <a:grpSpLocks/>
          </p:cNvGrpSpPr>
          <p:nvPr/>
        </p:nvGrpSpPr>
        <p:grpSpPr bwMode="auto">
          <a:xfrm>
            <a:off x="12053887" y="5030391"/>
            <a:ext cx="823913" cy="902494"/>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grpSp>
        <p:nvGrpSpPr>
          <p:cNvPr id="221205" name="Group 141"/>
          <p:cNvGrpSpPr>
            <a:grpSpLocks/>
          </p:cNvGrpSpPr>
          <p:nvPr/>
        </p:nvGrpSpPr>
        <p:grpSpPr bwMode="auto">
          <a:xfrm>
            <a:off x="14397037" y="8268891"/>
            <a:ext cx="823913" cy="903684"/>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218264" name="AutoShape 152"/>
          <p:cNvSpPr>
            <a:spLocks/>
          </p:cNvSpPr>
          <p:nvPr/>
        </p:nvSpPr>
        <p:spPr bwMode="auto">
          <a:xfrm>
            <a:off x="6466285" y="6757988"/>
            <a:ext cx="189309" cy="383381"/>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65" name="AutoShape 153"/>
          <p:cNvSpPr>
            <a:spLocks/>
          </p:cNvSpPr>
          <p:nvPr/>
        </p:nvSpPr>
        <p:spPr bwMode="auto">
          <a:xfrm>
            <a:off x="5058966" y="3676650"/>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66" name="AutoShape 154"/>
          <p:cNvSpPr>
            <a:spLocks/>
          </p:cNvSpPr>
          <p:nvPr/>
        </p:nvSpPr>
        <p:spPr bwMode="auto">
          <a:xfrm>
            <a:off x="4155281" y="5487592"/>
            <a:ext cx="238125" cy="383381"/>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67" name="AutoShape 155"/>
          <p:cNvSpPr>
            <a:spLocks/>
          </p:cNvSpPr>
          <p:nvPr/>
        </p:nvSpPr>
        <p:spPr bwMode="auto">
          <a:xfrm>
            <a:off x="10471548" y="4725592"/>
            <a:ext cx="188119" cy="383381"/>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68" name="AutoShape 156"/>
          <p:cNvSpPr>
            <a:spLocks/>
          </p:cNvSpPr>
          <p:nvPr/>
        </p:nvSpPr>
        <p:spPr bwMode="auto">
          <a:xfrm>
            <a:off x="8516541" y="4766073"/>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69" name="AutoShape 157"/>
          <p:cNvSpPr>
            <a:spLocks/>
          </p:cNvSpPr>
          <p:nvPr/>
        </p:nvSpPr>
        <p:spPr bwMode="auto">
          <a:xfrm>
            <a:off x="9390460" y="7153276"/>
            <a:ext cx="238125" cy="383381"/>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70" name="AutoShape 158"/>
          <p:cNvSpPr>
            <a:spLocks/>
          </p:cNvSpPr>
          <p:nvPr/>
        </p:nvSpPr>
        <p:spPr bwMode="auto">
          <a:xfrm>
            <a:off x="14694694" y="7384257"/>
            <a:ext cx="236935" cy="383381"/>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71" name="AutoShape 159"/>
          <p:cNvSpPr>
            <a:spLocks/>
          </p:cNvSpPr>
          <p:nvPr/>
        </p:nvSpPr>
        <p:spPr bwMode="auto">
          <a:xfrm>
            <a:off x="5278041" y="8009335"/>
            <a:ext cx="359569" cy="273844"/>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72" name="AutoShape 160"/>
          <p:cNvSpPr>
            <a:spLocks/>
          </p:cNvSpPr>
          <p:nvPr/>
        </p:nvSpPr>
        <p:spPr bwMode="auto">
          <a:xfrm>
            <a:off x="13307616" y="5787629"/>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218273" name="AutoShape 161"/>
          <p:cNvSpPr>
            <a:spLocks/>
          </p:cNvSpPr>
          <p:nvPr/>
        </p:nvSpPr>
        <p:spPr bwMode="auto">
          <a:xfrm>
            <a:off x="12361069" y="4191001"/>
            <a:ext cx="189310" cy="383381"/>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tx2"/>
          </a:solidFill>
          <a:ln>
            <a:noFill/>
          </a:ln>
          <a:effectLst/>
          <a:extLst/>
        </p:spPr>
        <p:txBody>
          <a:bodyPr lIns="38100" tIns="38100" rIns="38100" bIns="38100" anchor="ctr"/>
          <a:lstStyle/>
          <a:p>
            <a:endParaRPr lang="id-ID" sz="1800">
              <a:solidFill>
                <a:schemeClr val="bg1"/>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1500">
                <a:solidFill>
                  <a:schemeClr val="bg1"/>
                </a:solidFill>
              </a:rPr>
              <a:pPr algn="ctr" eaLnBrk="1">
                <a:lnSpc>
                  <a:spcPct val="100000"/>
                </a:lnSpc>
              </a:pPr>
              <a:t>21</a:t>
            </a:fld>
            <a:endParaRPr lang="en-US" sz="1800">
              <a:solidFill>
                <a:schemeClr val="bg1"/>
              </a:solidFill>
            </a:endParaRPr>
          </a:p>
        </p:txBody>
      </p:sp>
      <p:sp>
        <p:nvSpPr>
          <p:cNvPr id="25604" name="AutoShape 4"/>
          <p:cNvSpPr>
            <a:spLocks/>
          </p:cNvSpPr>
          <p:nvPr/>
        </p:nvSpPr>
        <p:spPr bwMode="auto">
          <a:xfrm>
            <a:off x="1650207" y="4980385"/>
            <a:ext cx="14986397"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varius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vehicula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augue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placerat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nisi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luctus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tellus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imperdietid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sem. Integer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commodo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pharetra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dui 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congue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Vivamus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imperdiet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turpis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gravida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fermentum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Suspendisse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1650206" y="4343400"/>
            <a:ext cx="4768454" cy="59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err="1">
                <a:solidFill>
                  <a:schemeClr val="bg1"/>
                </a:solidFill>
                <a:latin typeface="Roboto" charset="0"/>
                <a:ea typeface="ＭＳ Ｐゴシック" charset="0"/>
                <a:cs typeface="Roboto" charset="0"/>
                <a:sym typeface="Roboto" charset="0"/>
              </a:rPr>
              <a:t>Lorem</a:t>
            </a:r>
            <a:r>
              <a:rPr lang="en-US" sz="2250" dirty="0">
                <a:solidFill>
                  <a:schemeClr val="bg1"/>
                </a:solidFill>
                <a:latin typeface="Roboto" charset="0"/>
                <a:ea typeface="ＭＳ Ｐゴシック" charset="0"/>
                <a:cs typeface="Roboto" charset="0"/>
                <a:sym typeface="Roboto" charset="0"/>
              </a:rPr>
              <a:t> </a:t>
            </a:r>
            <a:r>
              <a:rPr lang="en-US" sz="2250" dirty="0" err="1">
                <a:solidFill>
                  <a:schemeClr val="bg1"/>
                </a:solidFill>
                <a:latin typeface="Roboto" charset="0"/>
                <a:ea typeface="ＭＳ Ｐゴシック" charset="0"/>
                <a:cs typeface="Roboto" charset="0"/>
                <a:sym typeface="Roboto" charset="0"/>
              </a:rPr>
              <a:t>ipsum</a:t>
            </a:r>
            <a:r>
              <a:rPr lang="en-US" sz="2250" dirty="0">
                <a:solidFill>
                  <a:schemeClr val="bg1"/>
                </a:solidFill>
                <a:latin typeface="Roboto" charset="0"/>
                <a:ea typeface="ＭＳ Ｐゴシック" charset="0"/>
                <a:cs typeface="Roboto" charset="0"/>
                <a:sym typeface="Roboto" charset="0"/>
              </a:rPr>
              <a:t> dolor </a:t>
            </a:r>
            <a:r>
              <a:rPr lang="en-US" sz="2250" dirty="0" err="1">
                <a:solidFill>
                  <a:schemeClr val="bg1"/>
                </a:solidFill>
                <a:latin typeface="Roboto" charset="0"/>
                <a:ea typeface="ＭＳ Ｐゴシック" charset="0"/>
                <a:cs typeface="Roboto" charset="0"/>
                <a:sym typeface="Roboto" charset="0"/>
              </a:rPr>
              <a:t>si</a:t>
            </a:r>
            <a:r>
              <a:rPr lang="en-US" sz="2250" dirty="0">
                <a:solidFill>
                  <a:schemeClr val="bg1"/>
                </a:solidFill>
                <a:latin typeface="Roboto" charset="0"/>
                <a:ea typeface="ＭＳ Ｐゴシック" charset="0"/>
                <a:cs typeface="Roboto" charset="0"/>
                <a:sym typeface="Roboto" charset="0"/>
              </a:rPr>
              <a:t> </a:t>
            </a:r>
            <a:r>
              <a:rPr lang="en-US" sz="2250" dirty="0" err="1">
                <a:solidFill>
                  <a:schemeClr val="bg1"/>
                </a:solidFill>
                <a:latin typeface="Roboto" charset="0"/>
                <a:ea typeface="ＭＳ Ｐゴシック" charset="0"/>
                <a:cs typeface="Roboto" charset="0"/>
                <a:sym typeface="Roboto" charset="0"/>
              </a:rPr>
              <a:t>amet</a:t>
            </a:r>
            <a:endParaRPr lang="en-US" sz="1800" dirty="0">
              <a:solidFill>
                <a:schemeClr val="bg1"/>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1650207" y="6667501"/>
            <a:ext cx="1498639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1650206" y="6030517"/>
            <a:ext cx="4768454"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Devour cinemo La veibe</a:t>
            </a:r>
            <a:endParaRPr lang="en-US" sz="1800">
              <a:solidFill>
                <a:schemeClr val="bg1"/>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1650207" y="8354617"/>
            <a:ext cx="1498639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1650206" y="7717632"/>
            <a:ext cx="4768454"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Nulla Varius auge</a:t>
            </a:r>
            <a:endParaRPr lang="en-US" sz="1800">
              <a:solidFill>
                <a:schemeClr val="bg1"/>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1650207" y="10042923"/>
            <a:ext cx="14986397"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1650206" y="9405938"/>
            <a:ext cx="4768454" cy="59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Suspendied imprente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219148" name="AutoShape 12"/>
          <p:cNvSpPr>
            <a:spLocks/>
          </p:cNvSpPr>
          <p:nvPr/>
        </p:nvSpPr>
        <p:spPr bwMode="auto">
          <a:xfrm>
            <a:off x="14119622" y="6104335"/>
            <a:ext cx="28622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rgbClr val="FFFFFF"/>
                </a:solidFill>
                <a:latin typeface="Roboto" charset="0"/>
                <a:ea typeface="ＭＳ Ｐゴシック" charset="0"/>
                <a:cs typeface="Roboto" charset="0"/>
                <a:sym typeface="Roboto" charset="0"/>
              </a:rPr>
              <a:t>Contact Us</a:t>
            </a:r>
            <a:endParaRPr lang="en-US" sz="1800"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11668125" y="7186613"/>
            <a:ext cx="5313760"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15534085" y="4327922"/>
            <a:ext cx="1428750" cy="1428750"/>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219151" name="AutoShape 15"/>
          <p:cNvSpPr>
            <a:spLocks/>
          </p:cNvSpPr>
          <p:nvPr/>
        </p:nvSpPr>
        <p:spPr bwMode="auto">
          <a:xfrm rot="-5400000">
            <a:off x="15872222" y="4666060"/>
            <a:ext cx="752475" cy="752475"/>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sz="1800"/>
          </a:p>
        </p:txBody>
      </p:sp>
      <p:sp>
        <p:nvSpPr>
          <p:cNvPr id="20" name="AutoShape 5"/>
          <p:cNvSpPr>
            <a:spLocks/>
          </p:cNvSpPr>
          <p:nvPr/>
        </p:nvSpPr>
        <p:spPr bwMode="auto">
          <a:xfrm>
            <a:off x="15702496" y="12782550"/>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21" name="AutoShape 6"/>
          <p:cNvSpPr>
            <a:spLocks/>
          </p:cNvSpPr>
          <p:nvPr/>
        </p:nvSpPr>
        <p:spPr bwMode="auto">
          <a:xfrm>
            <a:off x="847725" y="13140927"/>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31402"/>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40927"/>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40927"/>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40927"/>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40927"/>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40927"/>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CONTACT US</a:t>
            </a:r>
            <a:endParaRPr lang="en-US" sz="1800" b="1" dirty="0">
              <a:solidFill>
                <a:schemeClr val="tx2"/>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796837"/>
            <a:ext cx="18288000" cy="0"/>
          </a:xfrm>
          <a:prstGeom prst="line">
            <a:avLst/>
          </a:prstGeom>
          <a:noFill/>
          <a:ln w="381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8352235" y="4887517"/>
            <a:ext cx="9199959" cy="5659040"/>
            <a:chOff x="-1" y="0"/>
            <a:chExt cx="12265679" cy="7545988"/>
          </a:xfrm>
          <a:solidFill>
            <a:schemeClr val="bg1">
              <a:lumMod val="85000"/>
            </a:schemeClr>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tx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220260" name="AutoShape 100"/>
          <p:cNvSpPr>
            <a:spLocks/>
          </p:cNvSpPr>
          <p:nvPr/>
        </p:nvSpPr>
        <p:spPr bwMode="auto">
          <a:xfrm>
            <a:off x="1200150" y="4267200"/>
            <a:ext cx="84415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London</a:t>
            </a:r>
            <a:endParaRPr lang="en-US" sz="1800">
              <a:solidFill>
                <a:schemeClr val="bg1"/>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2675335" y="4271963"/>
            <a:ext cx="5045869"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North boulevard street 5B, Somewhere, PL</a:t>
            </a:r>
          </a:p>
          <a:p>
            <a:pPr>
              <a:defRPr/>
            </a:pPr>
            <a:r>
              <a:rPr lang="en-US" sz="1800" dirty="0">
                <a:solidFill>
                  <a:schemeClr val="bg1"/>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2675335" y="5029200"/>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2675335" y="5469731"/>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200151" y="6386513"/>
            <a:ext cx="10596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New York</a:t>
            </a:r>
            <a:endParaRPr lang="en-US" sz="1800">
              <a:solidFill>
                <a:schemeClr val="bg1"/>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2675335" y="6390085"/>
            <a:ext cx="5045869"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North boulevard street 5B, Somewhere, PL</a:t>
            </a:r>
          </a:p>
          <a:p>
            <a:pPr>
              <a:defRPr/>
            </a:pPr>
            <a:r>
              <a:rPr lang="en-US" sz="1800">
                <a:solidFill>
                  <a:schemeClr val="bg1"/>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2675335" y="7147322"/>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2675335" y="7587854"/>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200150" y="8504635"/>
            <a:ext cx="8560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Jakarta</a:t>
            </a:r>
            <a:endParaRPr lang="en-US" sz="1800">
              <a:solidFill>
                <a:schemeClr val="bg1"/>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2675335" y="8508207"/>
            <a:ext cx="5045869"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North boulevard street 5B, Somewhere, PL</a:t>
            </a:r>
          </a:p>
          <a:p>
            <a:pPr>
              <a:defRPr/>
            </a:pPr>
            <a:r>
              <a:rPr lang="en-US" sz="1800">
                <a:solidFill>
                  <a:schemeClr val="bg1"/>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2675335" y="9266635"/>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2675335" y="9705975"/>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11806238" y="5334000"/>
            <a:ext cx="1154906" cy="711994"/>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20273" name="AutoShape 113"/>
          <p:cNvSpPr>
            <a:spLocks/>
          </p:cNvSpPr>
          <p:nvPr/>
        </p:nvSpPr>
        <p:spPr bwMode="auto">
          <a:xfrm>
            <a:off x="8352235" y="6311503"/>
            <a:ext cx="1433513" cy="2403872"/>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20274" name="AutoShape 114"/>
          <p:cNvSpPr>
            <a:spLocks/>
          </p:cNvSpPr>
          <p:nvPr/>
        </p:nvSpPr>
        <p:spPr bwMode="auto">
          <a:xfrm>
            <a:off x="14673262" y="9210675"/>
            <a:ext cx="1606154" cy="12192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20275" name="AutoShape 115"/>
          <p:cNvSpPr>
            <a:spLocks/>
          </p:cNvSpPr>
          <p:nvPr/>
        </p:nvSpPr>
        <p:spPr bwMode="auto">
          <a:xfrm>
            <a:off x="13305235" y="8103394"/>
            <a:ext cx="879872" cy="814388"/>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20276" name="AutoShape 116"/>
          <p:cNvSpPr>
            <a:spLocks/>
          </p:cNvSpPr>
          <p:nvPr/>
        </p:nvSpPr>
        <p:spPr bwMode="auto">
          <a:xfrm>
            <a:off x="15682913" y="5790010"/>
            <a:ext cx="1054894" cy="945356"/>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7" name="Footer Placeholder 6"/>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3942160" y="10039623"/>
            <a:ext cx="267295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Jonathan Davis</a:t>
            </a:r>
            <a:endParaRPr lang="en-US" sz="1800">
              <a:solidFill>
                <a:schemeClr val="bg1"/>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3404350" y="10609932"/>
            <a:ext cx="3741428" cy="269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4396978" y="10973073"/>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6651 554 1562</a:t>
            </a:r>
            <a:endParaRPr lang="en-US" sz="1800">
              <a:solidFill>
                <a:schemeClr val="bg1"/>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7576636" y="10039623"/>
            <a:ext cx="313353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3000" dirty="0" err="1">
                <a:solidFill>
                  <a:schemeClr val="bg1"/>
                </a:solidFill>
              </a:rPr>
              <a:t>Miro</a:t>
            </a:r>
            <a:r>
              <a:rPr lang="en-US" sz="3000" dirty="0">
                <a:solidFill>
                  <a:schemeClr val="bg1"/>
                </a:solidFill>
              </a:rPr>
              <a:t> </a:t>
            </a:r>
            <a:r>
              <a:rPr lang="en-US" sz="3000" dirty="0" err="1">
                <a:solidFill>
                  <a:schemeClr val="bg1"/>
                </a:solidFill>
              </a:rPr>
              <a:t>Kalt</a:t>
            </a:r>
            <a:r>
              <a:rPr lang="ja-JP" altLang="en-US" sz="3000" dirty="0">
                <a:solidFill>
                  <a:schemeClr val="bg1"/>
                </a:solidFill>
              </a:rPr>
              <a:t>’</a:t>
            </a:r>
            <a:r>
              <a:rPr lang="en-US" altLang="ja-JP" sz="3000" dirty="0">
                <a:solidFill>
                  <a:schemeClr val="bg1"/>
                </a:solidFill>
              </a:rPr>
              <a:t>z</a:t>
            </a:r>
            <a:endParaRPr lang="en-US" sz="1800" dirty="0">
              <a:solidFill>
                <a:schemeClr val="bg1"/>
              </a:solidFill>
            </a:endParaRPr>
          </a:p>
        </p:txBody>
      </p:sp>
      <p:sp>
        <p:nvSpPr>
          <p:cNvPr id="221196" name="AutoShape 12"/>
          <p:cNvSpPr>
            <a:spLocks/>
          </p:cNvSpPr>
          <p:nvPr/>
        </p:nvSpPr>
        <p:spPr bwMode="auto">
          <a:xfrm>
            <a:off x="7306606" y="10515873"/>
            <a:ext cx="3673599"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8264128" y="10973073"/>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0722 009 4500</a:t>
            </a:r>
            <a:endParaRPr lang="en-US" sz="1800">
              <a:solidFill>
                <a:schemeClr val="bg1"/>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11708606" y="10039623"/>
            <a:ext cx="260627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Simone Adams</a:t>
            </a:r>
            <a:endParaRPr lang="en-US" sz="1800">
              <a:solidFill>
                <a:schemeClr val="bg1"/>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11151394" y="10592073"/>
            <a:ext cx="372070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12133660" y="10973073"/>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1234 567 0054</a:t>
            </a:r>
            <a:endParaRPr lang="en-US" sz="1800">
              <a:solidFill>
                <a:schemeClr val="bg1"/>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3681472" y="3022998"/>
            <a:ext cx="1190625" cy="1191815"/>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17901" y="7231856"/>
            <a:ext cx="18286810" cy="6484144"/>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22209" name="AutoShape 1"/>
          <p:cNvSpPr>
            <a:spLocks/>
          </p:cNvSpPr>
          <p:nvPr/>
        </p:nvSpPr>
        <p:spPr bwMode="auto">
          <a:xfrm>
            <a:off x="0" y="7231857"/>
            <a:ext cx="18286810" cy="6484143"/>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222211" name="AutoShape 3"/>
          <p:cNvSpPr>
            <a:spLocks/>
          </p:cNvSpPr>
          <p:nvPr/>
        </p:nvSpPr>
        <p:spPr bwMode="auto">
          <a:xfrm>
            <a:off x="5000625" y="9914335"/>
            <a:ext cx="463154" cy="377428"/>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2" name="AutoShape 4"/>
          <p:cNvSpPr>
            <a:spLocks/>
          </p:cNvSpPr>
          <p:nvPr/>
        </p:nvSpPr>
        <p:spPr bwMode="auto">
          <a:xfrm>
            <a:off x="14474429" y="9913144"/>
            <a:ext cx="435769" cy="378619"/>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3" name="AutoShape 5"/>
          <p:cNvSpPr>
            <a:spLocks/>
          </p:cNvSpPr>
          <p:nvPr/>
        </p:nvSpPr>
        <p:spPr bwMode="auto">
          <a:xfrm>
            <a:off x="1415653" y="9914335"/>
            <a:ext cx="194072" cy="377428"/>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p>
        </p:txBody>
      </p:sp>
      <p:sp>
        <p:nvSpPr>
          <p:cNvPr id="222214" name="AutoShape 6"/>
          <p:cNvSpPr>
            <a:spLocks/>
          </p:cNvSpPr>
          <p:nvPr/>
        </p:nvSpPr>
        <p:spPr bwMode="auto">
          <a:xfrm>
            <a:off x="11229975" y="9913144"/>
            <a:ext cx="378619" cy="377429"/>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5" name="AutoShape 7"/>
          <p:cNvSpPr>
            <a:spLocks/>
          </p:cNvSpPr>
          <p:nvPr/>
        </p:nvSpPr>
        <p:spPr bwMode="auto">
          <a:xfrm>
            <a:off x="8102204" y="9914335"/>
            <a:ext cx="263128" cy="377428"/>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p>
        </p:txBody>
      </p:sp>
      <p:sp>
        <p:nvSpPr>
          <p:cNvPr id="222216" name="AutoShape 8"/>
          <p:cNvSpPr>
            <a:spLocks/>
          </p:cNvSpPr>
          <p:nvPr/>
        </p:nvSpPr>
        <p:spPr bwMode="auto">
          <a:xfrm>
            <a:off x="1800225" y="9935766"/>
            <a:ext cx="2868216"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facebook.com/homepage</a:t>
            </a:r>
            <a:endParaRPr lang="en-US" sz="1800">
              <a:latin typeface="Roboto" charset="0"/>
              <a:ea typeface="ＭＳ Ｐゴシック" charset="0"/>
              <a:cs typeface="Roboto" charset="0"/>
              <a:sym typeface="Roboto" charset="0"/>
            </a:endParaRPr>
          </a:p>
        </p:txBody>
      </p:sp>
      <p:sp>
        <p:nvSpPr>
          <p:cNvPr id="222217" name="AutoShape 9"/>
          <p:cNvSpPr>
            <a:spLocks/>
          </p:cNvSpPr>
          <p:nvPr/>
        </p:nvSpPr>
        <p:spPr bwMode="auto">
          <a:xfrm>
            <a:off x="5669756"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18" name="AutoShape 10"/>
          <p:cNvSpPr>
            <a:spLocks/>
          </p:cNvSpPr>
          <p:nvPr/>
        </p:nvSpPr>
        <p:spPr bwMode="auto">
          <a:xfrm>
            <a:off x="8583216"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19" name="AutoShape 11"/>
          <p:cNvSpPr>
            <a:spLocks/>
          </p:cNvSpPr>
          <p:nvPr/>
        </p:nvSpPr>
        <p:spPr bwMode="auto">
          <a:xfrm>
            <a:off x="11813381"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20" name="AutoShape 12"/>
          <p:cNvSpPr>
            <a:spLocks/>
          </p:cNvSpPr>
          <p:nvPr/>
        </p:nvSpPr>
        <p:spPr bwMode="auto">
          <a:xfrm>
            <a:off x="15101887"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21" name="AutoShape 13"/>
          <p:cNvSpPr>
            <a:spLocks/>
          </p:cNvSpPr>
          <p:nvPr/>
        </p:nvSpPr>
        <p:spPr bwMode="auto">
          <a:xfrm>
            <a:off x="3730229"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sz="1800"/>
          </a:p>
        </p:txBody>
      </p:sp>
      <p:sp>
        <p:nvSpPr>
          <p:cNvPr id="222222" name="AutoShape 14"/>
          <p:cNvSpPr>
            <a:spLocks/>
          </p:cNvSpPr>
          <p:nvPr/>
        </p:nvSpPr>
        <p:spPr bwMode="auto">
          <a:xfrm>
            <a:off x="5748338"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sz="1800"/>
          </a:p>
        </p:txBody>
      </p:sp>
      <p:sp>
        <p:nvSpPr>
          <p:cNvPr id="222223" name="AutoShape 15"/>
          <p:cNvSpPr>
            <a:spLocks/>
          </p:cNvSpPr>
          <p:nvPr/>
        </p:nvSpPr>
        <p:spPr bwMode="auto">
          <a:xfrm>
            <a:off x="7765257"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sz="1800"/>
          </a:p>
        </p:txBody>
      </p:sp>
      <p:sp>
        <p:nvSpPr>
          <p:cNvPr id="222224" name="AutoShape 16"/>
          <p:cNvSpPr>
            <a:spLocks/>
          </p:cNvSpPr>
          <p:nvPr/>
        </p:nvSpPr>
        <p:spPr bwMode="auto">
          <a:xfrm>
            <a:off x="9926241"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sz="1800"/>
          </a:p>
        </p:txBody>
      </p:sp>
      <p:sp>
        <p:nvSpPr>
          <p:cNvPr id="222225" name="AutoShape 17"/>
          <p:cNvSpPr>
            <a:spLocks/>
          </p:cNvSpPr>
          <p:nvPr/>
        </p:nvSpPr>
        <p:spPr bwMode="auto">
          <a:xfrm>
            <a:off x="12072938"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sz="1800"/>
          </a:p>
        </p:txBody>
      </p:sp>
      <p:sp>
        <p:nvSpPr>
          <p:cNvPr id="222226" name="AutoShape 18"/>
          <p:cNvSpPr>
            <a:spLocks/>
          </p:cNvSpPr>
          <p:nvPr/>
        </p:nvSpPr>
        <p:spPr bwMode="auto">
          <a:xfrm>
            <a:off x="4782742" y="6923485"/>
            <a:ext cx="316706" cy="617934"/>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38100" tIns="38100" rIns="38100" bIns="38100" anchor="ctr"/>
          <a:lstStyle/>
          <a:p>
            <a:endParaRPr lang="id-ID" sz="1800"/>
          </a:p>
        </p:txBody>
      </p:sp>
      <p:sp>
        <p:nvSpPr>
          <p:cNvPr id="222227" name="AutoShape 19"/>
          <p:cNvSpPr>
            <a:spLocks/>
          </p:cNvSpPr>
          <p:nvPr/>
        </p:nvSpPr>
        <p:spPr bwMode="auto">
          <a:xfrm>
            <a:off x="6715126" y="6990160"/>
            <a:ext cx="594122" cy="484584"/>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38100" tIns="38100" rIns="38100" bIns="38100" anchor="ctr"/>
          <a:lstStyle/>
          <a:p>
            <a:endParaRPr lang="id-ID" sz="1800"/>
          </a:p>
        </p:txBody>
      </p:sp>
      <p:sp>
        <p:nvSpPr>
          <p:cNvPr id="222228" name="AutoShape 20"/>
          <p:cNvSpPr>
            <a:spLocks/>
          </p:cNvSpPr>
          <p:nvPr/>
        </p:nvSpPr>
        <p:spPr bwMode="auto">
          <a:xfrm>
            <a:off x="8809435" y="6966347"/>
            <a:ext cx="344090" cy="494109"/>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38100" tIns="38100" rIns="38100" bIns="38100" anchor="ctr"/>
          <a:lstStyle/>
          <a:p>
            <a:endParaRPr lang="id-ID" sz="1800"/>
          </a:p>
        </p:txBody>
      </p:sp>
      <p:sp>
        <p:nvSpPr>
          <p:cNvPr id="222229" name="AutoShape 21"/>
          <p:cNvSpPr>
            <a:spLocks/>
          </p:cNvSpPr>
          <p:nvPr/>
        </p:nvSpPr>
        <p:spPr bwMode="auto">
          <a:xfrm>
            <a:off x="10934700" y="6991350"/>
            <a:ext cx="483394" cy="482204"/>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38100" tIns="38100" rIns="38100" bIns="38100" anchor="ctr"/>
          <a:lstStyle/>
          <a:p>
            <a:endParaRPr lang="id-ID" sz="1800"/>
          </a:p>
        </p:txBody>
      </p:sp>
      <p:sp>
        <p:nvSpPr>
          <p:cNvPr id="222230" name="AutoShape 22"/>
          <p:cNvSpPr>
            <a:spLocks/>
          </p:cNvSpPr>
          <p:nvPr/>
        </p:nvSpPr>
        <p:spPr bwMode="auto">
          <a:xfrm>
            <a:off x="13084969" y="6993731"/>
            <a:ext cx="550069" cy="477441"/>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38100" tIns="38100" rIns="38100" bIns="38100" anchor="ctr"/>
          <a:lstStyle/>
          <a:p>
            <a:endParaRPr lang="id-ID" sz="1800"/>
          </a:p>
        </p:txBody>
      </p:sp>
      <p:sp>
        <p:nvSpPr>
          <p:cNvPr id="222231" name="AutoShape 23"/>
          <p:cNvSpPr>
            <a:spLocks/>
          </p:cNvSpPr>
          <p:nvPr/>
        </p:nvSpPr>
        <p:spPr bwMode="auto">
          <a:xfrm>
            <a:off x="4752975" y="3082529"/>
            <a:ext cx="878086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Connect With Our Media Social</a:t>
            </a:r>
            <a:endParaRPr lang="en-US" sz="1800">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2881313" y="4064794"/>
            <a:ext cx="12552760"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223235" name="AutoShape 3"/>
          <p:cNvSpPr>
            <a:spLocks/>
          </p:cNvSpPr>
          <p:nvPr/>
        </p:nvSpPr>
        <p:spPr bwMode="auto">
          <a:xfrm>
            <a:off x="9213057" y="6566297"/>
            <a:ext cx="435943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bg1"/>
                </a:solidFill>
                <a:latin typeface="Roboto" charset="0"/>
                <a:ea typeface="ＭＳ Ｐゴシック" charset="0"/>
                <a:cs typeface="Roboto" charset="0"/>
                <a:sym typeface="Roboto" charset="0"/>
              </a:rPr>
              <a:t>Thank You!</a:t>
            </a:r>
            <a:endParaRPr lang="en-US" sz="180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1500">
                <a:solidFill>
                  <a:schemeClr val="bg1"/>
                </a:solidFill>
              </a:rPr>
              <a:pPr algn="ctr" eaLnBrk="1">
                <a:lnSpc>
                  <a:spcPct val="100000"/>
                </a:lnSpc>
              </a:pPr>
              <a:t>22</a:t>
            </a:fld>
            <a:endParaRPr lang="en-US" sz="1800">
              <a:solidFill>
                <a:schemeClr val="bg1"/>
              </a:solidFill>
            </a:endParaRPr>
          </a:p>
        </p:txBody>
      </p:sp>
      <p:sp>
        <p:nvSpPr>
          <p:cNvPr id="26628" name="AutoShape 4"/>
          <p:cNvSpPr>
            <a:spLocks/>
          </p:cNvSpPr>
          <p:nvPr/>
        </p:nvSpPr>
        <p:spPr bwMode="auto">
          <a:xfrm>
            <a:off x="1724025" y="9902429"/>
            <a:ext cx="14838760" cy="1040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4183917" y="7643812"/>
            <a:ext cx="186809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10301288" y="7643812"/>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6218635" y="7643812"/>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230042" y="7643812"/>
            <a:ext cx="186809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1515667" y="7977187"/>
            <a:ext cx="329684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5504260" y="7977187"/>
            <a:ext cx="329565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9586913" y="7977187"/>
            <a:ext cx="329565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3469542" y="7977187"/>
            <a:ext cx="329684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3" name="Title 2"/>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16728281" y="2565797"/>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1500">
                <a:solidFill>
                  <a:schemeClr val="bg1"/>
                </a:solidFill>
              </a:rPr>
              <a:pPr algn="ctr" eaLnBrk="1">
                <a:lnSpc>
                  <a:spcPct val="100000"/>
                </a:lnSpc>
              </a:pPr>
              <a:t>23</a:t>
            </a:fld>
            <a:endParaRPr lang="en-US" sz="1800">
              <a:solidFill>
                <a:schemeClr val="bg1"/>
              </a:solidFill>
            </a:endParaRPr>
          </a:p>
        </p:txBody>
      </p:sp>
      <p:sp>
        <p:nvSpPr>
          <p:cNvPr id="27652" name="AutoShape 4"/>
          <p:cNvSpPr>
            <a:spLocks/>
          </p:cNvSpPr>
          <p:nvPr/>
        </p:nvSpPr>
        <p:spPr bwMode="auto">
          <a:xfrm>
            <a:off x="7977188" y="5212556"/>
            <a:ext cx="8905875"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800" dirty="0" err="1">
                <a:solidFill>
                  <a:schemeClr val="bg1"/>
                </a:solidFill>
                <a:latin typeface="Roboto Light" panose="02000000000000000000" pitchFamily="2" charset="0"/>
                <a:ea typeface="Roboto Light" panose="02000000000000000000" pitchFamily="2" charset="0"/>
              </a:rPr>
              <a:t>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395413" y="8727281"/>
            <a:ext cx="890706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800" dirty="0" err="1">
                <a:solidFill>
                  <a:schemeClr val="bg1"/>
                </a:solidFill>
                <a:latin typeface="Roboto Light" panose="02000000000000000000" pitchFamily="2" charset="0"/>
                <a:ea typeface="Roboto Light" panose="02000000000000000000" pitchFamily="2" charset="0"/>
              </a:rPr>
              <a:t>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a:t>
            </a:r>
          </a:p>
        </p:txBody>
      </p:sp>
      <p:sp>
        <p:nvSpPr>
          <p:cNvPr id="3" name="Title 2"/>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7" name="Picture Placeholder 6"/>
          <p:cNvSpPr>
            <a:spLocks noGrp="1"/>
          </p:cNvSpPr>
          <p:nvPr>
            <p:ph type="pic" sz="quarter" idx="19"/>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21"/>
          </p:nvPr>
        </p:nvSpPr>
        <p:spPr/>
      </p:sp>
      <p:sp>
        <p:nvSpPr>
          <p:cNvPr id="10" name="Picture Placeholder 9"/>
          <p:cNvSpPr>
            <a:spLocks noGrp="1"/>
          </p:cNvSpPr>
          <p:nvPr>
            <p:ph type="pic" sz="quarter" idx="2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7" name="AutoShape 1"/>
          <p:cNvSpPr>
            <a:spLocks/>
          </p:cNvSpPr>
          <p:nvPr/>
        </p:nvSpPr>
        <p:spPr bwMode="auto">
          <a:xfrm>
            <a:off x="0" y="0"/>
            <a:ext cx="18288000" cy="6929041"/>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sz="1800">
              <a:solidFill>
                <a:schemeClr val="bg1"/>
              </a:solidFill>
            </a:endParaRPr>
          </a:p>
        </p:txBody>
      </p:sp>
      <p:grpSp>
        <p:nvGrpSpPr>
          <p:cNvPr id="4" name="Group 3"/>
          <p:cNvGrpSpPr/>
          <p:nvPr/>
        </p:nvGrpSpPr>
        <p:grpSpPr>
          <a:xfrm>
            <a:off x="951310" y="6238875"/>
            <a:ext cx="3407569" cy="4407694"/>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Web Design</a:t>
              </a:r>
              <a:endParaRPr lang="en-US" sz="1800">
                <a:solidFill>
                  <a:schemeClr val="bg1"/>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dirty="0">
                  <a:solidFill>
                    <a:schemeClr val="bg1"/>
                  </a:solidFill>
                  <a:latin typeface="Roboto" charset="0"/>
                  <a:ea typeface="ＭＳ Ｐゴシック" charset="0"/>
                  <a:cs typeface="Roboto" charset="0"/>
                  <a:sym typeface="Roboto" charset="0"/>
                </a:rPr>
                <a:t>3,523</a:t>
              </a:r>
              <a:endParaRPr lang="en-US" sz="1800" dirty="0">
                <a:solidFill>
                  <a:schemeClr val="bg1"/>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5239941" y="6238875"/>
            <a:ext cx="3407569" cy="4407694"/>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Branding Design</a:t>
              </a:r>
              <a:endParaRPr lang="en-US" sz="1800">
                <a:solidFill>
                  <a:schemeClr val="bg1"/>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a:solidFill>
                    <a:schemeClr val="bg1"/>
                  </a:solidFill>
                  <a:latin typeface="Roboto" charset="0"/>
                  <a:ea typeface="ＭＳ Ｐゴシック" charset="0"/>
                  <a:cs typeface="Roboto" charset="0"/>
                  <a:sym typeface="Roboto" charset="0"/>
                </a:rPr>
                <a:t>420</a:t>
              </a:r>
              <a:endParaRPr lang="en-US" sz="1800">
                <a:solidFill>
                  <a:schemeClr val="bg1"/>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9608344" y="6238875"/>
            <a:ext cx="3407569" cy="4407694"/>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Presentation Design</a:t>
              </a:r>
              <a:endParaRPr lang="en-US" sz="1800">
                <a:solidFill>
                  <a:schemeClr val="bg1"/>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dirty="0">
                  <a:solidFill>
                    <a:schemeClr val="bg1"/>
                  </a:solidFill>
                  <a:latin typeface="Roboto" charset="0"/>
                  <a:ea typeface="ＭＳ Ｐゴシック" charset="0"/>
                  <a:cs typeface="Roboto" charset="0"/>
                  <a:sym typeface="Roboto" charset="0"/>
                </a:rPr>
                <a:t>2,300</a:t>
              </a:r>
              <a:endParaRPr lang="en-US" sz="1800" dirty="0">
                <a:solidFill>
                  <a:schemeClr val="bg1"/>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3927932" y="6238875"/>
            <a:ext cx="3407569" cy="4407694"/>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Other Design</a:t>
              </a:r>
              <a:endParaRPr lang="en-US" sz="1800">
                <a:solidFill>
                  <a:schemeClr val="bg1"/>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a:solidFill>
                    <a:schemeClr val="bg1"/>
                  </a:solidFill>
                  <a:latin typeface="Roboto" charset="0"/>
                  <a:ea typeface="ＭＳ Ｐゴシック" charset="0"/>
                  <a:cs typeface="Roboto" charset="0"/>
                  <a:sym typeface="Roboto" charset="0"/>
                </a:rPr>
                <a:t>692</a:t>
              </a:r>
              <a:endParaRPr lang="en-US" sz="1800">
                <a:solidFill>
                  <a:schemeClr val="bg1"/>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951310" y="2651836"/>
            <a:ext cx="331231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Project Done</a:t>
            </a:r>
            <a:endParaRPr lang="en-US" sz="1800" dirty="0">
              <a:solidFill>
                <a:schemeClr val="bg1"/>
              </a:solidFill>
              <a:latin typeface="Roboto" charset="0"/>
              <a:ea typeface="ＭＳ Ｐゴシック" charset="0"/>
              <a:cs typeface="Roboto" charset="0"/>
              <a:sym typeface="Roboto" charset="0"/>
            </a:endParaRPr>
          </a:p>
        </p:txBody>
      </p:sp>
      <p:sp>
        <p:nvSpPr>
          <p:cNvPr id="28696" name="AutoShape 24"/>
          <p:cNvSpPr>
            <a:spLocks/>
          </p:cNvSpPr>
          <p:nvPr/>
        </p:nvSpPr>
        <p:spPr bwMode="auto">
          <a:xfrm>
            <a:off x="951310" y="3579333"/>
            <a:ext cx="88463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illum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feugiat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facilisis</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vero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accumsan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iusto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dignissim</a:t>
            </a:r>
            <a:r>
              <a:rPr lang="en-US" sz="1800" dirty="0">
                <a:solidFill>
                  <a:schemeClr val="bg1"/>
                </a:solidFill>
                <a:latin typeface="Roboto Light" panose="02000000000000000000" pitchFamily="2" charset="0"/>
                <a:ea typeface="Roboto Light" panose="02000000000000000000" pitchFamily="2" charset="0"/>
              </a:rPr>
              <a:t> qui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a:t>
            </a:r>
            <a:r>
              <a:rPr lang="en-US" sz="1800" dirty="0">
                <a:solidFill>
                  <a:schemeClr val="bg1"/>
                </a:solidFill>
                <a:latin typeface="Roboto Light" panose="02000000000000000000" pitchFamily="2" charset="0"/>
                <a:ea typeface="Roboto Light" panose="02000000000000000000" pitchFamily="2" charset="0"/>
              </a:rPr>
              <a:t>. never trust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 of zeros pose,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neverus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eugostria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pneumophia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solidFill>
                <a:schemeClr val="bg1"/>
              </a:solidFill>
            </a:endParaRPr>
          </a:p>
        </p:txBody>
      </p:sp>
      <p:sp>
        <p:nvSpPr>
          <p:cNvPr id="29699" name="AutoShape 3"/>
          <p:cNvSpPr>
            <a:spLocks/>
          </p:cNvSpPr>
          <p:nvPr/>
        </p:nvSpPr>
        <p:spPr bwMode="auto">
          <a:xfrm>
            <a:off x="1976438"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9700" name="AutoShape 4"/>
          <p:cNvSpPr>
            <a:spLocks/>
          </p:cNvSpPr>
          <p:nvPr/>
        </p:nvSpPr>
        <p:spPr bwMode="auto">
          <a:xfrm>
            <a:off x="2263379" y="8460581"/>
            <a:ext cx="193476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2768</a:t>
            </a:r>
            <a:endParaRPr lang="en-US" sz="1800"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1976438" y="3174206"/>
            <a:ext cx="816292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bg1"/>
                </a:solidFill>
                <a:latin typeface="Roboto" charset="0"/>
                <a:ea typeface="ＭＳ Ｐゴシック" charset="0"/>
                <a:cs typeface="Roboto" charset="0"/>
                <a:sym typeface="Roboto" charset="0"/>
              </a:rPr>
              <a:t>Why Choose Us?</a:t>
            </a:r>
            <a:endParaRPr lang="en-US" sz="1800"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1996679" y="6877050"/>
            <a:ext cx="14293453" cy="0"/>
          </a:xfrm>
          <a:prstGeom prst="line">
            <a:avLst/>
          </a:prstGeom>
          <a:noFill/>
          <a:ln w="38100" cap="rnd" cmpd="sng">
            <a:solidFill>
              <a:srgbClr val="DCDEE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lnSpc>
                <a:spcPct val="90000"/>
              </a:lnSpc>
              <a:defRPr/>
            </a:pPr>
            <a:endParaRPr lang="en-US" sz="5250" b="1">
              <a:solidFill>
                <a:schemeClr val="bg1"/>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1976438" y="4221156"/>
            <a:ext cx="14333935" cy="1478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slightly.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look even slightly.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4932760"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9705" name="AutoShape 9"/>
          <p:cNvSpPr>
            <a:spLocks/>
          </p:cNvSpPr>
          <p:nvPr/>
        </p:nvSpPr>
        <p:spPr bwMode="auto">
          <a:xfrm>
            <a:off x="5262563" y="8460581"/>
            <a:ext cx="184785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657</a:t>
            </a:r>
            <a:endParaRPr lang="en-US" sz="1800"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5426869" y="9213056"/>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Project Done</a:t>
            </a:r>
            <a:endParaRPr lang="en-US" sz="1800">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2320529" y="9213056"/>
            <a:ext cx="182046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Good Customer</a:t>
            </a:r>
            <a:endParaRPr lang="en-US" sz="1800">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7889082" y="7811692"/>
            <a:ext cx="2508647" cy="2507456"/>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9709" name="AutoShape 13"/>
          <p:cNvSpPr>
            <a:spLocks/>
          </p:cNvSpPr>
          <p:nvPr/>
        </p:nvSpPr>
        <p:spPr bwMode="auto">
          <a:xfrm>
            <a:off x="8147447" y="8460581"/>
            <a:ext cx="199191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1768</a:t>
            </a:r>
            <a:endParaRPr lang="en-US" sz="1800"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8546307" y="9213056"/>
            <a:ext cx="11941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Portofolio</a:t>
            </a:r>
            <a:endParaRPr lang="en-US" sz="1800">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10846594"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29712" name="AutoShape 16"/>
          <p:cNvSpPr>
            <a:spLocks/>
          </p:cNvSpPr>
          <p:nvPr/>
        </p:nvSpPr>
        <p:spPr bwMode="auto">
          <a:xfrm>
            <a:off x="11333559" y="8460581"/>
            <a:ext cx="153352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987</a:t>
            </a:r>
            <a:endParaRPr lang="en-US" sz="1800"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11285935" y="9213056"/>
            <a:ext cx="162758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Expert People</a:t>
            </a:r>
            <a:endParaRPr lang="en-US" sz="1800">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3802917"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9715" name="AutoShape 19"/>
          <p:cNvSpPr>
            <a:spLocks/>
          </p:cNvSpPr>
          <p:nvPr/>
        </p:nvSpPr>
        <p:spPr bwMode="auto">
          <a:xfrm>
            <a:off x="14056520" y="8460581"/>
            <a:ext cx="200024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34</a:t>
            </a:r>
            <a:endParaRPr lang="en-US" sz="1800"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4536342" y="9213056"/>
            <a:ext cx="103941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Partners</a:t>
            </a:r>
            <a:endParaRPr lang="en-US" sz="180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489473" y="1714500"/>
            <a:ext cx="6692503" cy="8401050"/>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30723" name="AutoShape 3"/>
          <p:cNvSpPr>
            <a:spLocks/>
          </p:cNvSpPr>
          <p:nvPr/>
        </p:nvSpPr>
        <p:spPr bwMode="auto">
          <a:xfrm>
            <a:off x="2071688" y="4279106"/>
            <a:ext cx="5528072" cy="2452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90000"/>
              </a:lnSpc>
              <a:defRPr/>
            </a:pPr>
            <a:r>
              <a:rPr lang="en-US" sz="5250">
                <a:solidFill>
                  <a:srgbClr val="FFFFFF"/>
                </a:solidFill>
                <a:latin typeface="Roboto" charset="0"/>
                <a:ea typeface="ＭＳ Ｐゴシック" charset="0"/>
                <a:cs typeface="Roboto" charset="0"/>
                <a:sym typeface="Roboto" charset="0"/>
              </a:rPr>
              <a:t>We Are Happy To Take Care Your Money</a:t>
            </a:r>
            <a:endParaRPr lang="en-US" sz="1800">
              <a:latin typeface="Roboto" charset="0"/>
              <a:ea typeface="ＭＳ Ｐゴシック" charset="0"/>
              <a:cs typeface="Roboto" charset="0"/>
              <a:sym typeface="Roboto" charset="0"/>
            </a:endParaRPr>
          </a:p>
        </p:txBody>
      </p:sp>
      <p:sp>
        <p:nvSpPr>
          <p:cNvPr id="30724" name="AutoShape 4"/>
          <p:cNvSpPr>
            <a:spLocks/>
          </p:cNvSpPr>
          <p:nvPr/>
        </p:nvSpPr>
        <p:spPr bwMode="auto">
          <a:xfrm>
            <a:off x="2071688" y="6944916"/>
            <a:ext cx="5528072" cy="2528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rgbClr val="FFFFFF"/>
                </a:solidFill>
                <a:latin typeface="Roboto Light" panose="02000000000000000000" pitchFamily="2" charset="0"/>
                <a:ea typeface="Roboto Light" panose="02000000000000000000" pitchFamily="2" charset="0"/>
              </a:rPr>
              <a:t>Course We Will </a:t>
            </a:r>
            <a:r>
              <a:rPr lang="en-US" sz="1800" dirty="0" err="1">
                <a:solidFill>
                  <a:srgbClr val="FFFFFF"/>
                </a:solidFill>
                <a:latin typeface="Roboto Light" panose="02000000000000000000" pitchFamily="2" charset="0"/>
                <a:ea typeface="Roboto Light" panose="02000000000000000000" pitchFamily="2" charset="0"/>
              </a:rPr>
              <a:t>randomised</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words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a:t>
            </a:r>
            <a:endParaRPr lang="en-US" sz="1800"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31758" name="AutoShape 14"/>
          <p:cNvSpPr>
            <a:spLocks/>
          </p:cNvSpPr>
          <p:nvPr/>
        </p:nvSpPr>
        <p:spPr bwMode="auto">
          <a:xfrm>
            <a:off x="3744516" y="5856685"/>
            <a:ext cx="815578" cy="932259"/>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2"/>
          </a:solidFill>
          <a:ln>
            <a:noFill/>
          </a:ln>
          <a:effectLst/>
          <a:extLst/>
        </p:spPr>
        <p:txBody>
          <a:bodyPr lIns="0" tIns="0" rIns="0" bIns="0" anchor="ctr"/>
          <a:lstStyle/>
          <a:p>
            <a:endParaRPr lang="id-ID" sz="1800"/>
          </a:p>
        </p:txBody>
      </p:sp>
      <p:sp>
        <p:nvSpPr>
          <p:cNvPr id="15" name="AutoShape 3"/>
          <p:cNvSpPr>
            <a:spLocks/>
          </p:cNvSpPr>
          <p:nvPr/>
        </p:nvSpPr>
        <p:spPr bwMode="auto">
          <a:xfrm>
            <a:off x="5072063" y="5856685"/>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rgbClr val="FFFFFF"/>
                </a:solidFill>
                <a:latin typeface="Roboto" charset="0"/>
                <a:ea typeface="ＭＳ Ｐゴシック" charset="0"/>
                <a:cs typeface="Roboto" charset="0"/>
                <a:sym typeface="Roboto" charset="0"/>
              </a:rPr>
              <a:t>Management</a:t>
            </a:r>
            <a:endParaRPr lang="en-US" sz="1800" dirty="0">
              <a:latin typeface="Roboto" charset="0"/>
              <a:ea typeface="ＭＳ Ｐゴシック" charset="0"/>
              <a:cs typeface="Roboto" charset="0"/>
              <a:sym typeface="Roboto" charset="0"/>
            </a:endParaRPr>
          </a:p>
        </p:txBody>
      </p:sp>
      <p:sp>
        <p:nvSpPr>
          <p:cNvPr id="16" name="AutoShape 4"/>
          <p:cNvSpPr>
            <a:spLocks/>
          </p:cNvSpPr>
          <p:nvPr/>
        </p:nvSpPr>
        <p:spPr bwMode="auto">
          <a:xfrm>
            <a:off x="5072063" y="6796088"/>
            <a:ext cx="7937115"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rgbClr val="FFFFFF"/>
                </a:solidFill>
                <a:latin typeface="Roboto Light" panose="02000000000000000000" pitchFamily="2" charset="0"/>
              </a:rPr>
              <a:t>Vel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illum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feugiat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facilisis</a:t>
            </a:r>
            <a:r>
              <a:rPr lang="en-US" sz="1650" dirty="0">
                <a:solidFill>
                  <a:srgbClr val="FFFFFF"/>
                </a:solidFill>
                <a:latin typeface="Roboto Light" panose="02000000000000000000" pitchFamily="2" charset="0"/>
              </a:rPr>
              <a:t> at </a:t>
            </a:r>
            <a:r>
              <a:rPr lang="en-US" sz="1650" dirty="0" err="1">
                <a:solidFill>
                  <a:srgbClr val="FFFFFF"/>
                </a:solidFill>
                <a:latin typeface="Roboto Light" panose="02000000000000000000" pitchFamily="2" charset="0"/>
              </a:rPr>
              <a:t>vero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accumsan</a:t>
            </a:r>
            <a:r>
              <a:rPr lang="en-US" sz="1650" dirty="0">
                <a:solidFill>
                  <a:srgbClr val="FFFFFF"/>
                </a:solidFill>
                <a:latin typeface="Roboto Light" panose="02000000000000000000" pitchFamily="2" charset="0"/>
              </a:rPr>
              <a:t> et </a:t>
            </a:r>
            <a:r>
              <a:rPr lang="en-US" sz="1650" dirty="0" err="1">
                <a:solidFill>
                  <a:srgbClr val="FFFFFF"/>
                </a:solidFill>
                <a:latin typeface="Roboto Light" panose="02000000000000000000" pitchFamily="2" charset="0"/>
              </a:rPr>
              <a:t>iusto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odio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dignissim</a:t>
            </a:r>
            <a:r>
              <a:rPr lang="en-US" sz="1650" dirty="0">
                <a:solidFill>
                  <a:srgbClr val="FFFFFF"/>
                </a:solidFill>
                <a:latin typeface="Roboto Light" panose="02000000000000000000" pitchFamily="2" charset="0"/>
              </a:rPr>
              <a:t> qui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a:t>
            </a:r>
            <a:r>
              <a:rPr lang="en-US" sz="1650" dirty="0">
                <a:solidFill>
                  <a:srgbClr val="FFFFFF"/>
                </a:solidFill>
                <a:latin typeface="Roboto Light" panose="02000000000000000000" pitchFamily="2" charset="0"/>
              </a:rPr>
              <a:t>. never trust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 of zeros pose,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neverus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eugostria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pneumophia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a:t>
            </a:r>
            <a:endParaRPr lang="en-US" sz="1800" dirty="0">
              <a:latin typeface="Roboto Light" panose="02000000000000000000" pitchFamily="2" charset="0"/>
            </a:endParaRPr>
          </a:p>
        </p:txBody>
      </p:sp>
      <p:sp>
        <p:nvSpPr>
          <p:cNvPr id="17" name="AutoShape 5"/>
          <p:cNvSpPr>
            <a:spLocks/>
          </p:cNvSpPr>
          <p:nvPr/>
        </p:nvSpPr>
        <p:spPr bwMode="auto">
          <a:xfrm>
            <a:off x="5223272" y="12782550"/>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2"/>
          </a:solidFill>
          <a:ln>
            <a:solidFill>
              <a:schemeClr val="accent2"/>
            </a:solidFill>
          </a:ln>
          <a:effectLst/>
        </p:spPr>
        <p:txBody>
          <a:bodyPr lIns="38100" tIns="38100" rIns="38100" bIns="38100" anchor="ctr"/>
          <a:lstStyle/>
          <a:p>
            <a:endParaRPr lang="id-ID" sz="1800"/>
          </a:p>
        </p:txBody>
      </p:sp>
      <p:sp>
        <p:nvSpPr>
          <p:cNvPr id="18" name="AutoShape 6"/>
          <p:cNvSpPr>
            <a:spLocks/>
          </p:cNvSpPr>
          <p:nvPr/>
        </p:nvSpPr>
        <p:spPr bwMode="auto">
          <a:xfrm>
            <a:off x="847725" y="13140927"/>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19" name="AutoShape 7"/>
          <p:cNvSpPr>
            <a:spLocks/>
          </p:cNvSpPr>
          <p:nvPr/>
        </p:nvSpPr>
        <p:spPr bwMode="auto">
          <a:xfrm>
            <a:off x="3073003" y="13131402"/>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5811441" y="13140927"/>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MANAGEMENT</a:t>
            </a:r>
            <a:endParaRPr lang="en-US" sz="1800"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8710612" y="13140927"/>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SERVICE</a:t>
            </a:r>
            <a:endParaRPr lang="en-US" sz="1800">
              <a:latin typeface="Roboto" charset="0"/>
              <a:ea typeface="ＭＳ Ｐゴシック" charset="0"/>
              <a:cs typeface="Roboto" charset="0"/>
              <a:sym typeface="Roboto" charset="0"/>
            </a:endParaRPr>
          </a:p>
        </p:txBody>
      </p:sp>
      <p:sp>
        <p:nvSpPr>
          <p:cNvPr id="22" name="AutoShape 10"/>
          <p:cNvSpPr>
            <a:spLocks/>
          </p:cNvSpPr>
          <p:nvPr/>
        </p:nvSpPr>
        <p:spPr bwMode="auto">
          <a:xfrm>
            <a:off x="10994232" y="13140927"/>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INFOGRAPHICS</a:t>
            </a:r>
            <a:endParaRPr lang="en-US" sz="1800">
              <a:latin typeface="Roboto" charset="0"/>
              <a:ea typeface="ＭＳ Ｐゴシック" charset="0"/>
              <a:cs typeface="Roboto" charset="0"/>
              <a:sym typeface="Roboto" charset="0"/>
            </a:endParaRPr>
          </a:p>
        </p:txBody>
      </p:sp>
      <p:sp>
        <p:nvSpPr>
          <p:cNvPr id="23" name="AutoShape 11"/>
          <p:cNvSpPr>
            <a:spLocks/>
          </p:cNvSpPr>
          <p:nvPr/>
        </p:nvSpPr>
        <p:spPr bwMode="auto">
          <a:xfrm>
            <a:off x="13664804" y="13140927"/>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4" name="AutoShape 12"/>
          <p:cNvSpPr>
            <a:spLocks/>
          </p:cNvSpPr>
          <p:nvPr/>
        </p:nvSpPr>
        <p:spPr bwMode="auto">
          <a:xfrm>
            <a:off x="16346091" y="13140927"/>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CONTACT US</a:t>
            </a:r>
            <a:endParaRPr lang="en-US" sz="1800">
              <a:latin typeface="Roboto" charset="0"/>
              <a:ea typeface="ＭＳ Ｐゴシック" charset="0"/>
              <a:cs typeface="Roboto" charset="0"/>
              <a:sym typeface="Roboto" charset="0"/>
            </a:endParaRPr>
          </a:p>
        </p:txBody>
      </p:sp>
      <p:sp>
        <p:nvSpPr>
          <p:cNvPr id="25" name="Line 13"/>
          <p:cNvSpPr>
            <a:spLocks noChangeShapeType="1"/>
          </p:cNvSpPr>
          <p:nvPr/>
        </p:nvSpPr>
        <p:spPr bwMode="auto">
          <a:xfrm flipV="1">
            <a:off x="0" y="12796837"/>
            <a:ext cx="18288000" cy="0"/>
          </a:xfrm>
          <a:prstGeom prst="line">
            <a:avLst/>
          </a:prstGeom>
          <a:noFill/>
          <a:ln w="38100" cap="flat" cmpd="sng">
            <a:solidFill>
              <a:schemeClr val="accent2"/>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5536406" y="5848350"/>
            <a:ext cx="3606404" cy="175141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9142810" y="6877050"/>
            <a:ext cx="1190" cy="2771775"/>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cxnSp>
        <p:nvCxnSpPr>
          <p:cNvPr id="32792" name="AutoShape 24"/>
          <p:cNvCxnSpPr>
            <a:cxnSpLocks noChangeShapeType="1"/>
          </p:cNvCxnSpPr>
          <p:nvPr/>
        </p:nvCxnSpPr>
        <p:spPr bwMode="auto">
          <a:xfrm flipH="1" flipV="1">
            <a:off x="9142810" y="5848350"/>
            <a:ext cx="3607594" cy="175141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5536407" y="7599760"/>
            <a:ext cx="3607594" cy="1327547"/>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9144000" y="7599760"/>
            <a:ext cx="3606404" cy="1327547"/>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1500">
                <a:solidFill>
                  <a:schemeClr val="bg1"/>
                </a:solidFill>
              </a:rPr>
              <a:pPr algn="ctr" eaLnBrk="1">
                <a:lnSpc>
                  <a:spcPct val="100000"/>
                </a:lnSpc>
              </a:pPr>
              <a:t>28</a:t>
            </a:fld>
            <a:endParaRPr lang="en-US" sz="1800">
              <a:solidFill>
                <a:schemeClr val="bg1"/>
              </a:solidFill>
            </a:endParaRPr>
          </a:p>
        </p:txBody>
      </p:sp>
      <p:sp>
        <p:nvSpPr>
          <p:cNvPr id="32774" name="AutoShape 6"/>
          <p:cNvSpPr>
            <a:spLocks/>
          </p:cNvSpPr>
          <p:nvPr/>
        </p:nvSpPr>
        <p:spPr bwMode="auto">
          <a:xfrm>
            <a:off x="7943851" y="4049688"/>
            <a:ext cx="2403872" cy="479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Director</a:t>
            </a:r>
            <a:endParaRPr lang="en-US" sz="1800">
              <a:solidFill>
                <a:schemeClr val="bg1"/>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7943851" y="10614936"/>
            <a:ext cx="2403872"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Assistant Director</a:t>
            </a:r>
            <a:endParaRPr lang="en-US" sz="1800">
              <a:solidFill>
                <a:schemeClr val="bg1"/>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11549063" y="8950256"/>
            <a:ext cx="2403872"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4333876" y="8729662"/>
            <a:ext cx="2403872"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Production</a:t>
            </a:r>
            <a:endParaRPr lang="en-US" sz="1800" dirty="0">
              <a:solidFill>
                <a:schemeClr val="bg1"/>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2632472" y="5680473"/>
            <a:ext cx="2157413" cy="1426369"/>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794" name="AutoShape 26"/>
          <p:cNvSpPr>
            <a:spLocks/>
          </p:cNvSpPr>
          <p:nvPr/>
        </p:nvSpPr>
        <p:spPr bwMode="auto">
          <a:xfrm>
            <a:off x="2758679" y="7618810"/>
            <a:ext cx="1883569" cy="38100"/>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795" name="AutoShape 27"/>
          <p:cNvSpPr>
            <a:spLocks/>
          </p:cNvSpPr>
          <p:nvPr/>
        </p:nvSpPr>
        <p:spPr bwMode="auto">
          <a:xfrm>
            <a:off x="2664619" y="8111729"/>
            <a:ext cx="2138363" cy="1493044"/>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798" name="AutoShape 30"/>
          <p:cNvSpPr>
            <a:spLocks/>
          </p:cNvSpPr>
          <p:nvPr/>
        </p:nvSpPr>
        <p:spPr bwMode="auto">
          <a:xfrm>
            <a:off x="13508831" y="5709048"/>
            <a:ext cx="2262188" cy="1416844"/>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799" name="AutoShape 31"/>
          <p:cNvSpPr>
            <a:spLocks/>
          </p:cNvSpPr>
          <p:nvPr/>
        </p:nvSpPr>
        <p:spPr bwMode="auto">
          <a:xfrm>
            <a:off x="13644563" y="7617619"/>
            <a:ext cx="2047875" cy="40481"/>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800" name="AutoShape 32"/>
          <p:cNvSpPr>
            <a:spLocks/>
          </p:cNvSpPr>
          <p:nvPr/>
        </p:nvSpPr>
        <p:spPr bwMode="auto">
          <a:xfrm>
            <a:off x="13495735" y="8095060"/>
            <a:ext cx="2283619" cy="1519238"/>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bg1"/>
              </a:solidFill>
            </a:endParaRPr>
          </a:p>
        </p:txBody>
      </p:sp>
      <p:sp>
        <p:nvSpPr>
          <p:cNvPr id="32801" name="AutoShape 33"/>
          <p:cNvSpPr>
            <a:spLocks/>
          </p:cNvSpPr>
          <p:nvPr/>
        </p:nvSpPr>
        <p:spPr bwMode="auto">
          <a:xfrm>
            <a:off x="994173" y="6022181"/>
            <a:ext cx="2402681"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025185" y="8673105"/>
            <a:ext cx="2402681"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994173" y="11860409"/>
            <a:ext cx="2402681"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14668500" y="5981167"/>
            <a:ext cx="2403872"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14496185" y="8691303"/>
            <a:ext cx="2403872"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14605992" y="11927149"/>
            <a:ext cx="2403872"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Creative</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5" name="Picture Placeholder 4"/>
          <p:cNvSpPr>
            <a:spLocks noGrp="1"/>
          </p:cNvSpPr>
          <p:nvPr>
            <p:ph type="pic" sz="quarter" idx="24"/>
          </p:nvPr>
        </p:nvSpPr>
        <p:spPr/>
      </p:sp>
      <p:sp>
        <p:nvSpPr>
          <p:cNvPr id="6" name="Picture Placeholder 5"/>
          <p:cNvSpPr>
            <a:spLocks noGrp="1"/>
          </p:cNvSpPr>
          <p:nvPr>
            <p:ph type="pic" sz="quarter" idx="25"/>
          </p:nvPr>
        </p:nvSpPr>
        <p:spPr/>
      </p:sp>
      <p:sp>
        <p:nvSpPr>
          <p:cNvPr id="19" name="Picture Placeholder 18"/>
          <p:cNvSpPr>
            <a:spLocks noGrp="1"/>
          </p:cNvSpPr>
          <p:nvPr>
            <p:ph type="pic" sz="quarter" idx="26"/>
          </p:nvPr>
        </p:nvSpPr>
        <p:spPr/>
      </p:sp>
      <p:sp>
        <p:nvSpPr>
          <p:cNvPr id="20" name="Picture Placeholder 19"/>
          <p:cNvSpPr>
            <a:spLocks noGrp="1"/>
          </p:cNvSpPr>
          <p:nvPr>
            <p:ph type="pic" sz="quarter" idx="27"/>
          </p:nvPr>
        </p:nvSpPr>
        <p:spPr/>
      </p:sp>
      <p:sp>
        <p:nvSpPr>
          <p:cNvPr id="21" name="Picture Placeholder 20"/>
          <p:cNvSpPr>
            <a:spLocks noGrp="1"/>
          </p:cNvSpPr>
          <p:nvPr>
            <p:ph type="pic" sz="quarter" idx="28"/>
          </p:nvPr>
        </p:nvSpPr>
        <p:spPr/>
      </p:sp>
      <p:sp>
        <p:nvSpPr>
          <p:cNvPr id="22" name="Picture Placeholder 21"/>
          <p:cNvSpPr>
            <a:spLocks noGrp="1"/>
          </p:cNvSpPr>
          <p:nvPr>
            <p:ph type="pic" sz="quarter" idx="29"/>
          </p:nvPr>
        </p:nvSpPr>
        <p:spPr/>
      </p:sp>
      <p:sp>
        <p:nvSpPr>
          <p:cNvPr id="23" name="Picture Placeholder 22"/>
          <p:cNvSpPr>
            <a:spLocks noGrp="1"/>
          </p:cNvSpPr>
          <p:nvPr>
            <p:ph type="pic" sz="quarter" idx="30"/>
          </p:nvPr>
        </p:nvSpPr>
        <p:spPr/>
      </p:sp>
      <p:sp>
        <p:nvSpPr>
          <p:cNvPr id="24" name="Picture Placeholder 23"/>
          <p:cNvSpPr>
            <a:spLocks noGrp="1"/>
          </p:cNvSpPr>
          <p:nvPr>
            <p:ph type="pic" sz="quarter" idx="31"/>
          </p:nvPr>
        </p:nvSpPr>
        <p:spPr/>
      </p:sp>
      <p:sp>
        <p:nvSpPr>
          <p:cNvPr id="25" name="Picture Placeholder 24"/>
          <p:cNvSpPr>
            <a:spLocks noGrp="1"/>
          </p:cNvSpPr>
          <p:nvPr>
            <p:ph type="pic" sz="quarter" idx="32"/>
          </p:nvPr>
        </p:nvSpPr>
        <p:spPr/>
      </p:sp>
      <p:sp>
        <p:nvSpPr>
          <p:cNvPr id="26" name="Picture Placeholder 25"/>
          <p:cNvSpPr>
            <a:spLocks noGrp="1"/>
          </p:cNvSpPr>
          <p:nvPr>
            <p:ph type="pic" sz="quarter" idx="33"/>
          </p:nvPr>
        </p:nvSpPr>
        <p:spPr/>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1500">
                <a:solidFill>
                  <a:schemeClr val="bg1"/>
                </a:solidFill>
              </a:rPr>
              <a:pPr algn="ctr" eaLnBrk="1">
                <a:lnSpc>
                  <a:spcPct val="100000"/>
                </a:lnSpc>
              </a:pPr>
              <a:t>29</a:t>
            </a:fld>
            <a:endParaRPr lang="en-US" sz="1800">
              <a:solidFill>
                <a:schemeClr val="bg1"/>
              </a:solidFill>
            </a:endParaRPr>
          </a:p>
        </p:txBody>
      </p:sp>
      <p:sp>
        <p:nvSpPr>
          <p:cNvPr id="33798" name="AutoShape 6"/>
          <p:cNvSpPr>
            <a:spLocks/>
          </p:cNvSpPr>
          <p:nvPr/>
        </p:nvSpPr>
        <p:spPr bwMode="auto">
          <a:xfrm>
            <a:off x="8078391" y="4014788"/>
            <a:ext cx="2014538" cy="403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Director</a:t>
            </a:r>
            <a:endParaRPr lang="en-US" sz="1800">
              <a:solidFill>
                <a:schemeClr val="tx2"/>
              </a:solidFill>
              <a:latin typeface="Roboto" charset="0"/>
              <a:ea typeface="ＭＳ Ｐゴシック" charset="0"/>
              <a:cs typeface="Roboto" charset="0"/>
              <a:sym typeface="Roboto" charset="0"/>
            </a:endParaRPr>
          </a:p>
        </p:txBody>
      </p:sp>
      <p:sp>
        <p:nvSpPr>
          <p:cNvPr id="18" name="Title 17"/>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9" name="Text Placeholder 18"/>
          <p:cNvSpPr>
            <a:spLocks noGrp="1"/>
          </p:cNvSpPr>
          <p:nvPr>
            <p:ph type="body" sz="quarter" idx="13"/>
          </p:nvPr>
        </p:nvSpPr>
        <p:spPr/>
        <p:txBody>
          <a:bodyPr/>
          <a:lstStyle/>
          <a:p>
            <a:endParaRPr lang="id-ID"/>
          </a:p>
        </p:txBody>
      </p:sp>
      <p:sp>
        <p:nvSpPr>
          <p:cNvPr id="22" name="Picture Placeholder 21"/>
          <p:cNvSpPr>
            <a:spLocks noGrp="1"/>
          </p:cNvSpPr>
          <p:nvPr>
            <p:ph type="pic" sz="quarter" idx="28"/>
          </p:nvPr>
        </p:nvSpPr>
        <p:spPr/>
      </p:sp>
      <p:sp>
        <p:nvSpPr>
          <p:cNvPr id="23" name="Picture Placeholder 22"/>
          <p:cNvSpPr>
            <a:spLocks noGrp="1"/>
          </p:cNvSpPr>
          <p:nvPr>
            <p:ph type="pic" sz="quarter" idx="29"/>
          </p:nvPr>
        </p:nvSpPr>
        <p:spPr/>
      </p:sp>
      <p:sp>
        <p:nvSpPr>
          <p:cNvPr id="24" name="Picture Placeholder 23"/>
          <p:cNvSpPr>
            <a:spLocks noGrp="1"/>
          </p:cNvSpPr>
          <p:nvPr>
            <p:ph type="pic" sz="quarter" idx="30"/>
          </p:nvPr>
        </p:nvSpPr>
        <p:spPr/>
      </p:sp>
      <p:sp>
        <p:nvSpPr>
          <p:cNvPr id="25" name="Picture Placeholder 24"/>
          <p:cNvSpPr>
            <a:spLocks noGrp="1"/>
          </p:cNvSpPr>
          <p:nvPr>
            <p:ph type="pic" sz="quarter" idx="31"/>
          </p:nvPr>
        </p:nvSpPr>
        <p:spPr/>
      </p:sp>
      <p:sp>
        <p:nvSpPr>
          <p:cNvPr id="26" name="Picture Placeholder 25"/>
          <p:cNvSpPr>
            <a:spLocks noGrp="1"/>
          </p:cNvSpPr>
          <p:nvPr>
            <p:ph type="pic" sz="quarter" idx="32"/>
          </p:nvPr>
        </p:nvSpPr>
        <p:spPr/>
      </p:sp>
      <p:sp>
        <p:nvSpPr>
          <p:cNvPr id="27" name="Picture Placeholder 26"/>
          <p:cNvSpPr>
            <a:spLocks noGrp="1"/>
          </p:cNvSpPr>
          <p:nvPr>
            <p:ph type="pic" sz="quarter" idx="33"/>
          </p:nvPr>
        </p:nvSpPr>
        <p:spPr/>
      </p:sp>
      <p:sp>
        <p:nvSpPr>
          <p:cNvPr id="28" name="Picture Placeholder 27"/>
          <p:cNvSpPr>
            <a:spLocks noGrp="1"/>
          </p:cNvSpPr>
          <p:nvPr>
            <p:ph type="pic" sz="quarter" idx="34"/>
          </p:nvPr>
        </p:nvSpPr>
        <p:spPr/>
      </p:sp>
      <p:sp>
        <p:nvSpPr>
          <p:cNvPr id="29" name="Picture Placeholder 28"/>
          <p:cNvSpPr>
            <a:spLocks noGrp="1"/>
          </p:cNvSpPr>
          <p:nvPr>
            <p:ph type="pic" sz="quarter" idx="35"/>
          </p:nvPr>
        </p:nvSpPr>
        <p:spPr/>
      </p:sp>
      <p:sp>
        <p:nvSpPr>
          <p:cNvPr id="30" name="Picture Placeholder 29"/>
          <p:cNvSpPr>
            <a:spLocks noGrp="1"/>
          </p:cNvSpPr>
          <p:nvPr>
            <p:ph type="pic" sz="quarter" idx="36"/>
          </p:nvPr>
        </p:nvSpPr>
        <p:spPr/>
      </p:sp>
      <p:sp>
        <p:nvSpPr>
          <p:cNvPr id="31" name="Picture Placeholder 30"/>
          <p:cNvSpPr>
            <a:spLocks noGrp="1"/>
          </p:cNvSpPr>
          <p:nvPr>
            <p:ph type="pic" sz="quarter" idx="37"/>
          </p:nvPr>
        </p:nvSpPr>
        <p:spPr/>
      </p:sp>
      <p:sp>
        <p:nvSpPr>
          <p:cNvPr id="32" name="Picture Placeholder 31"/>
          <p:cNvSpPr>
            <a:spLocks noGrp="1"/>
          </p:cNvSpPr>
          <p:nvPr>
            <p:ph type="pic" sz="quarter" idx="38"/>
          </p:nvPr>
        </p:nvSpPr>
        <p:spPr/>
      </p:sp>
      <p:sp>
        <p:nvSpPr>
          <p:cNvPr id="33" name="Picture Placeholder 32"/>
          <p:cNvSpPr>
            <a:spLocks noGrp="1"/>
          </p:cNvSpPr>
          <p:nvPr>
            <p:ph type="pic" sz="quarter" idx="39"/>
          </p:nvPr>
        </p:nvSpPr>
        <p:spPr/>
      </p:sp>
      <p:sp>
        <p:nvSpPr>
          <p:cNvPr id="34" name="Picture Placeholder 33"/>
          <p:cNvSpPr>
            <a:spLocks noGrp="1"/>
          </p:cNvSpPr>
          <p:nvPr>
            <p:ph type="pic" sz="quarter" idx="40"/>
          </p:nvPr>
        </p:nvSpPr>
        <p:spPr/>
      </p:sp>
      <p:cxnSp>
        <p:nvCxnSpPr>
          <p:cNvPr id="59" name="AutoShape 18"/>
          <p:cNvCxnSpPr>
            <a:cxnSpLocks noChangeShapeType="1"/>
          </p:cNvCxnSpPr>
          <p:nvPr/>
        </p:nvCxnSpPr>
        <p:spPr bwMode="auto">
          <a:xfrm flipV="1">
            <a:off x="2643188" y="5416153"/>
            <a:ext cx="6440091" cy="239553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0" name="AutoShape 19"/>
          <p:cNvCxnSpPr>
            <a:cxnSpLocks noChangeShapeType="1"/>
          </p:cNvCxnSpPr>
          <p:nvPr/>
        </p:nvCxnSpPr>
        <p:spPr bwMode="auto">
          <a:xfrm flipV="1">
            <a:off x="6967538" y="5416153"/>
            <a:ext cx="2115741" cy="239553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1" name="AutoShape 20"/>
          <p:cNvCxnSpPr>
            <a:cxnSpLocks noChangeShapeType="1"/>
          </p:cNvCxnSpPr>
          <p:nvPr/>
        </p:nvCxnSpPr>
        <p:spPr bwMode="auto">
          <a:xfrm flipH="1" flipV="1">
            <a:off x="9083279" y="5416154"/>
            <a:ext cx="6560344" cy="2393156"/>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 name="AutoShape 45"/>
          <p:cNvCxnSpPr>
            <a:cxnSpLocks noChangeShapeType="1"/>
          </p:cNvCxnSpPr>
          <p:nvPr/>
        </p:nvCxnSpPr>
        <p:spPr bwMode="auto">
          <a:xfrm flipH="1" flipV="1">
            <a:off x="9083279" y="5416153"/>
            <a:ext cx="2231231" cy="239553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3" name="AutoShape 15"/>
          <p:cNvSpPr>
            <a:spLocks/>
          </p:cNvSpPr>
          <p:nvPr/>
        </p:nvSpPr>
        <p:spPr bwMode="auto">
          <a:xfrm>
            <a:off x="4556523" y="7625954"/>
            <a:ext cx="156448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Production</a:t>
            </a:r>
            <a:endParaRPr lang="en-US" sz="1800">
              <a:solidFill>
                <a:schemeClr val="bg1"/>
              </a:solidFill>
              <a:latin typeface="Roboto" charset="0"/>
              <a:ea typeface="ＭＳ Ｐゴシック" charset="0"/>
              <a:cs typeface="Roboto" charset="0"/>
              <a:sym typeface="Roboto" charset="0"/>
            </a:endParaRPr>
          </a:p>
        </p:txBody>
      </p:sp>
      <p:sp>
        <p:nvSpPr>
          <p:cNvPr id="64" name="AutoShape 16"/>
          <p:cNvSpPr>
            <a:spLocks/>
          </p:cNvSpPr>
          <p:nvPr/>
        </p:nvSpPr>
        <p:spPr bwMode="auto">
          <a:xfrm>
            <a:off x="14642307" y="6519863"/>
            <a:ext cx="2013347"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65" name="AutoShape 17"/>
          <p:cNvSpPr>
            <a:spLocks/>
          </p:cNvSpPr>
          <p:nvPr/>
        </p:nvSpPr>
        <p:spPr bwMode="auto">
          <a:xfrm>
            <a:off x="1629966" y="6525816"/>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Design</a:t>
            </a:r>
            <a:endParaRPr lang="en-US" sz="1800" dirty="0">
              <a:solidFill>
                <a:schemeClr val="bg1"/>
              </a:solidFill>
              <a:latin typeface="Roboto" charset="0"/>
              <a:ea typeface="ＭＳ Ｐゴシック" charset="0"/>
              <a:cs typeface="Roboto" charset="0"/>
              <a:sym typeface="Roboto" charset="0"/>
            </a:endParaRPr>
          </a:p>
        </p:txBody>
      </p:sp>
      <p:sp>
        <p:nvSpPr>
          <p:cNvPr id="66" name="AutoShape 21"/>
          <p:cNvSpPr>
            <a:spLocks/>
          </p:cNvSpPr>
          <p:nvPr/>
        </p:nvSpPr>
        <p:spPr bwMode="auto">
          <a:xfrm>
            <a:off x="14767323" y="8890546"/>
            <a:ext cx="525065" cy="99060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67" name="AutoShape 22"/>
          <p:cNvSpPr>
            <a:spLocks/>
          </p:cNvSpPr>
          <p:nvPr/>
        </p:nvSpPr>
        <p:spPr bwMode="auto">
          <a:xfrm>
            <a:off x="15998429" y="8889355"/>
            <a:ext cx="529828" cy="992981"/>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68" name="AutoShape 23"/>
          <p:cNvSpPr>
            <a:spLocks/>
          </p:cNvSpPr>
          <p:nvPr/>
        </p:nvSpPr>
        <p:spPr bwMode="auto">
          <a:xfrm>
            <a:off x="13707868" y="11160527"/>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Assistant</a:t>
            </a:r>
          </a:p>
        </p:txBody>
      </p:sp>
      <p:sp>
        <p:nvSpPr>
          <p:cNvPr id="69" name="AutoShape 24"/>
          <p:cNvSpPr>
            <a:spLocks/>
          </p:cNvSpPr>
          <p:nvPr/>
        </p:nvSpPr>
        <p:spPr bwMode="auto">
          <a:xfrm>
            <a:off x="15793756" y="11189390"/>
            <a:ext cx="2014538"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Creative</a:t>
            </a:r>
          </a:p>
        </p:txBody>
      </p:sp>
      <p:sp>
        <p:nvSpPr>
          <p:cNvPr id="70" name="AutoShape 27"/>
          <p:cNvSpPr>
            <a:spLocks/>
          </p:cNvSpPr>
          <p:nvPr/>
        </p:nvSpPr>
        <p:spPr bwMode="auto">
          <a:xfrm>
            <a:off x="6103144" y="8894117"/>
            <a:ext cx="514350" cy="976313"/>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71" name="AutoShape 28"/>
          <p:cNvSpPr>
            <a:spLocks/>
          </p:cNvSpPr>
          <p:nvPr/>
        </p:nvSpPr>
        <p:spPr bwMode="auto">
          <a:xfrm>
            <a:off x="7327106" y="8889355"/>
            <a:ext cx="534591" cy="983456"/>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72" name="AutoShape 29"/>
          <p:cNvSpPr>
            <a:spLocks/>
          </p:cNvSpPr>
          <p:nvPr/>
        </p:nvSpPr>
        <p:spPr bwMode="auto">
          <a:xfrm>
            <a:off x="4720854" y="11206335"/>
            <a:ext cx="2013347"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Assistant</a:t>
            </a:r>
          </a:p>
        </p:txBody>
      </p:sp>
      <p:sp>
        <p:nvSpPr>
          <p:cNvPr id="73" name="AutoShape 30"/>
          <p:cNvSpPr>
            <a:spLocks/>
          </p:cNvSpPr>
          <p:nvPr/>
        </p:nvSpPr>
        <p:spPr bwMode="auto">
          <a:xfrm>
            <a:off x="7004693" y="11206335"/>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Creative</a:t>
            </a:r>
          </a:p>
        </p:txBody>
      </p:sp>
      <p:sp>
        <p:nvSpPr>
          <p:cNvPr id="74" name="AutoShape 33"/>
          <p:cNvSpPr>
            <a:spLocks/>
          </p:cNvSpPr>
          <p:nvPr/>
        </p:nvSpPr>
        <p:spPr bwMode="auto">
          <a:xfrm>
            <a:off x="1759744" y="8890546"/>
            <a:ext cx="525066" cy="972740"/>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75" name="AutoShape 34"/>
          <p:cNvSpPr>
            <a:spLocks/>
          </p:cNvSpPr>
          <p:nvPr/>
        </p:nvSpPr>
        <p:spPr bwMode="auto">
          <a:xfrm>
            <a:off x="2997994" y="8891736"/>
            <a:ext cx="519113" cy="970360"/>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76" name="AutoShape 35"/>
          <p:cNvSpPr>
            <a:spLocks/>
          </p:cNvSpPr>
          <p:nvPr/>
        </p:nvSpPr>
        <p:spPr bwMode="auto">
          <a:xfrm>
            <a:off x="539213" y="11160527"/>
            <a:ext cx="2014538"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Assistant</a:t>
            </a:r>
          </a:p>
        </p:txBody>
      </p:sp>
      <p:sp>
        <p:nvSpPr>
          <p:cNvPr id="77" name="AutoShape 36"/>
          <p:cNvSpPr>
            <a:spLocks/>
          </p:cNvSpPr>
          <p:nvPr/>
        </p:nvSpPr>
        <p:spPr bwMode="auto">
          <a:xfrm>
            <a:off x="2626292" y="11190580"/>
            <a:ext cx="2013347"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Creative</a:t>
            </a:r>
          </a:p>
        </p:txBody>
      </p:sp>
      <p:sp>
        <p:nvSpPr>
          <p:cNvPr id="78" name="AutoShape 41"/>
          <p:cNvSpPr>
            <a:spLocks/>
          </p:cNvSpPr>
          <p:nvPr/>
        </p:nvSpPr>
        <p:spPr bwMode="auto">
          <a:xfrm>
            <a:off x="10448925" y="8894117"/>
            <a:ext cx="514350" cy="976313"/>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79" name="AutoShape 42"/>
          <p:cNvSpPr>
            <a:spLocks/>
          </p:cNvSpPr>
          <p:nvPr/>
        </p:nvSpPr>
        <p:spPr bwMode="auto">
          <a:xfrm>
            <a:off x="11674079" y="8889355"/>
            <a:ext cx="533400" cy="983456"/>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1"/>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80" name="AutoShape 43"/>
          <p:cNvSpPr>
            <a:spLocks/>
          </p:cNvSpPr>
          <p:nvPr/>
        </p:nvSpPr>
        <p:spPr bwMode="auto">
          <a:xfrm>
            <a:off x="9296847" y="11189390"/>
            <a:ext cx="2013347"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Assistant</a:t>
            </a:r>
          </a:p>
        </p:txBody>
      </p:sp>
      <p:sp>
        <p:nvSpPr>
          <p:cNvPr id="81" name="AutoShape 44"/>
          <p:cNvSpPr>
            <a:spLocks/>
          </p:cNvSpPr>
          <p:nvPr/>
        </p:nvSpPr>
        <p:spPr bwMode="auto">
          <a:xfrm>
            <a:off x="11443790" y="11189389"/>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Creative</a:t>
            </a:r>
          </a:p>
        </p:txBody>
      </p:sp>
      <p:sp>
        <p:nvSpPr>
          <p:cNvPr id="82" name="AutoShape 46"/>
          <p:cNvSpPr>
            <a:spLocks/>
          </p:cNvSpPr>
          <p:nvPr/>
        </p:nvSpPr>
        <p:spPr bwMode="auto">
          <a:xfrm>
            <a:off x="12162235" y="7625954"/>
            <a:ext cx="1729978"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Management</a:t>
            </a:r>
            <a:endParaRPr lang="en-US" sz="1800">
              <a:solidFill>
                <a:schemeClr val="bg1"/>
              </a:solidFill>
              <a:latin typeface="Roboto" charset="0"/>
              <a:ea typeface="ＭＳ Ｐゴシック" charset="0"/>
              <a:cs typeface="Roboto" charset="0"/>
              <a:sym typeface="Roboto" charset="0"/>
            </a:endParaRPr>
          </a:p>
        </p:txBody>
      </p:sp>
      <p:sp>
        <p:nvSpPr>
          <p:cNvPr id="96" name="AutoShape 6"/>
          <p:cNvSpPr>
            <a:spLocks/>
          </p:cNvSpPr>
          <p:nvPr/>
        </p:nvSpPr>
        <p:spPr bwMode="auto">
          <a:xfrm>
            <a:off x="8136731" y="3581187"/>
            <a:ext cx="2014538" cy="403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Director</a:t>
            </a:r>
            <a:endParaRPr lang="en-US"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 name="AutoShape 1"/>
          <p:cNvSpPr>
            <a:spLocks/>
          </p:cNvSpPr>
          <p:nvPr/>
        </p:nvSpPr>
        <p:spPr bwMode="auto">
          <a:xfrm>
            <a:off x="0" y="-1"/>
            <a:ext cx="18288000" cy="6847285"/>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7169" name="AutoShape 1"/>
          <p:cNvSpPr>
            <a:spLocks/>
          </p:cNvSpPr>
          <p:nvPr/>
        </p:nvSpPr>
        <p:spPr bwMode="auto">
          <a:xfrm>
            <a:off x="989410"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70" name="AutoShape 2"/>
          <p:cNvSpPr>
            <a:spLocks/>
          </p:cNvSpPr>
          <p:nvPr/>
        </p:nvSpPr>
        <p:spPr bwMode="auto">
          <a:xfrm>
            <a:off x="4313635" y="7400925"/>
            <a:ext cx="3009900" cy="55245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71" name="AutoShape 3"/>
          <p:cNvSpPr>
            <a:spLocks/>
          </p:cNvSpPr>
          <p:nvPr/>
        </p:nvSpPr>
        <p:spPr bwMode="auto">
          <a:xfrm>
            <a:off x="1435894"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Introduction</a:t>
            </a:r>
            <a:endParaRPr lang="en-US" sz="1800" dirty="0">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4763691"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Company</a:t>
            </a:r>
            <a:endParaRPr lang="en-US" sz="1800">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7660481" y="7400925"/>
            <a:ext cx="3011091"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74" name="AutoShape 6"/>
          <p:cNvSpPr>
            <a:spLocks/>
          </p:cNvSpPr>
          <p:nvPr/>
        </p:nvSpPr>
        <p:spPr bwMode="auto">
          <a:xfrm>
            <a:off x="8111729"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Service</a:t>
            </a:r>
            <a:endParaRPr lang="en-US" sz="1800">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10985898"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76" name="AutoShape 8"/>
          <p:cNvSpPr>
            <a:spLocks/>
          </p:cNvSpPr>
          <p:nvPr/>
        </p:nvSpPr>
        <p:spPr bwMode="auto">
          <a:xfrm>
            <a:off x="11437144"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Portofolio</a:t>
            </a:r>
            <a:endParaRPr lang="en-US" sz="1800">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4286310"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78" name="AutoShape 10"/>
          <p:cNvSpPr>
            <a:spLocks/>
          </p:cNvSpPr>
          <p:nvPr/>
        </p:nvSpPr>
        <p:spPr bwMode="auto">
          <a:xfrm>
            <a:off x="14737557"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Other</a:t>
            </a:r>
            <a:endParaRPr lang="en-US" sz="1800"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43589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43589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43589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43589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7184" name="AutoShape 16"/>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38100" tIns="38100" rIns="38100" bIns="38100" anchor="ctr"/>
          <a:lstStyle/>
          <a:p>
            <a:endParaRPr lang="id-ID" sz="1800">
              <a:solidFill>
                <a:schemeClr val="bg1"/>
              </a:solidFill>
            </a:endParaRPr>
          </a:p>
        </p:txBody>
      </p:sp>
      <p:sp>
        <p:nvSpPr>
          <p:cNvPr id="7185" name="AutoShape 17"/>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38100" tIns="38100" rIns="38100" bIns="38100" anchor="ctr"/>
          <a:lstStyle/>
          <a:p>
            <a:endParaRPr lang="id-ID" sz="1800">
              <a:solidFill>
                <a:schemeClr val="bg1"/>
              </a:solidFill>
            </a:endParaRPr>
          </a:p>
        </p:txBody>
      </p:sp>
      <p:sp>
        <p:nvSpPr>
          <p:cNvPr id="7186" name="AutoShape 18"/>
          <p:cNvSpPr>
            <a:spLocks/>
          </p:cNvSpPr>
          <p:nvPr/>
        </p:nvSpPr>
        <p:spPr bwMode="auto">
          <a:xfrm>
            <a:off x="4760119"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4760119"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4760119" y="9230916"/>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808434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808434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808434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808434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11432382"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11432382"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11432382"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4737557"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4737557"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4164881" y="2585641"/>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chemeClr val="bg1"/>
                </a:solidFill>
                <a:latin typeface="Roboto" charset="0"/>
                <a:ea typeface="ＭＳ Ｐゴシック" charset="0"/>
                <a:cs typeface="Roboto" charset="0"/>
                <a:sym typeface="Roboto" charset="0"/>
              </a:rPr>
              <a:t>Table of</a:t>
            </a:r>
            <a:endParaRPr lang="en-US" sz="1800" dirty="0">
              <a:solidFill>
                <a:schemeClr val="bg1"/>
              </a:solidFill>
              <a:latin typeface="Roboto" charset="0"/>
              <a:ea typeface="ＭＳ Ｐゴシック" charset="0"/>
              <a:cs typeface="Roboto" charset="0"/>
              <a:sym typeface="Roboto" charset="0"/>
            </a:endParaRPr>
          </a:p>
        </p:txBody>
      </p:sp>
      <p:sp>
        <p:nvSpPr>
          <p:cNvPr id="7204" name="AutoShape 36"/>
          <p:cNvSpPr>
            <a:spLocks/>
          </p:cNvSpPr>
          <p:nvPr/>
        </p:nvSpPr>
        <p:spPr bwMode="auto">
          <a:xfrm>
            <a:off x="11016208" y="2585641"/>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Content</a:t>
            </a:r>
            <a:endParaRPr lang="en-US" sz="1800" dirty="0">
              <a:solidFill>
                <a:schemeClr val="bg1"/>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1"/>
          </p:nvPr>
        </p:nvSpPr>
        <p:spPr>
          <a:xfrm>
            <a:off x="7631113" y="1528763"/>
            <a:ext cx="3025775" cy="3025775"/>
          </a:xfrm>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1500">
                <a:solidFill>
                  <a:schemeClr val="bg1"/>
                </a:solidFill>
              </a:rPr>
              <a:pPr algn="ctr" eaLnBrk="1">
                <a:lnSpc>
                  <a:spcPct val="100000"/>
                </a:lnSpc>
              </a:pPr>
              <a:t>30</a:t>
            </a:fld>
            <a:endParaRPr lang="en-US" sz="1800">
              <a:solidFill>
                <a:schemeClr val="bg1"/>
              </a:solidFill>
            </a:endParaRPr>
          </a:p>
        </p:txBody>
      </p:sp>
      <p:sp>
        <p:nvSpPr>
          <p:cNvPr id="34820" name="AutoShape 4"/>
          <p:cNvSpPr>
            <a:spLocks/>
          </p:cNvSpPr>
          <p:nvPr/>
        </p:nvSpPr>
        <p:spPr bwMode="auto">
          <a:xfrm>
            <a:off x="8597504"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MON </a:t>
            </a:r>
            <a:endParaRPr lang="en-US" sz="1800">
              <a:solidFill>
                <a:schemeClr val="bg1"/>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8497491" y="4905376"/>
            <a:ext cx="771525" cy="3926681"/>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9792891" y="4905376"/>
            <a:ext cx="771525" cy="3926681"/>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11089481" y="4905376"/>
            <a:ext cx="771525" cy="3926681"/>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bg1"/>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12386072" y="4905376"/>
            <a:ext cx="771525" cy="3926681"/>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3681472" y="4905376"/>
            <a:ext cx="771525" cy="3926681"/>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4978063" y="4905376"/>
            <a:ext cx="771525" cy="3926681"/>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16274654" y="4905376"/>
            <a:ext cx="771525" cy="3926681"/>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9894094" y="9022557"/>
            <a:ext cx="57031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TUE </a:t>
            </a:r>
            <a:endParaRPr lang="en-US" sz="1800">
              <a:solidFill>
                <a:schemeClr val="bg1"/>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11189494" y="9022557"/>
            <a:ext cx="57150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WED </a:t>
            </a:r>
            <a:endParaRPr lang="en-US" sz="1800">
              <a:solidFill>
                <a:schemeClr val="bg1"/>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12486085"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THU </a:t>
            </a:r>
            <a:endParaRPr lang="en-US" sz="1800">
              <a:solidFill>
                <a:schemeClr val="bg1"/>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3782675" y="9022557"/>
            <a:ext cx="57031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FRI </a:t>
            </a:r>
            <a:endParaRPr lang="en-US" sz="1800">
              <a:solidFill>
                <a:schemeClr val="bg1"/>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15078075" y="9022557"/>
            <a:ext cx="57150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SAT </a:t>
            </a:r>
            <a:endParaRPr lang="en-US" sz="1800">
              <a:solidFill>
                <a:schemeClr val="bg1"/>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16374666"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SUN</a:t>
            </a:r>
            <a:endParaRPr lang="en-US" sz="1800">
              <a:solidFill>
                <a:schemeClr val="bg1"/>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16374666"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15078075" y="4402932"/>
            <a:ext cx="57150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3782675" y="4402932"/>
            <a:ext cx="57031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12486085"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11189494" y="4402932"/>
            <a:ext cx="57150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9894094" y="4402932"/>
            <a:ext cx="57031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8597504"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8497491" y="9764316"/>
            <a:ext cx="8591550" cy="995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800" dirty="0">
                <a:solidFill>
                  <a:schemeClr val="bg1"/>
                </a:solidFill>
                <a:latin typeface="Roboto Light" panose="02000000000000000000" pitchFamily="2" charset="0"/>
              </a:rPr>
              <a:t>’</a:t>
            </a:r>
            <a:r>
              <a:rPr lang="en-US" altLang="ja-JP" sz="1800" dirty="0">
                <a:solidFill>
                  <a:schemeClr val="bg1"/>
                </a:solidFill>
                <a:latin typeface="Roboto Light" panose="02000000000000000000" pitchFamily="2" charset="0"/>
                <a:ea typeface="Roboto Light" panose="02000000000000000000" pitchFamily="2" charset="0"/>
              </a:rPr>
              <a:t>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1500">
                <a:solidFill>
                  <a:schemeClr val="bg1"/>
                </a:solidFill>
              </a:rPr>
              <a:pPr algn="ctr" eaLnBrk="1">
                <a:lnSpc>
                  <a:spcPct val="100000"/>
                </a:lnSpc>
              </a:pPr>
              <a:t>31</a:t>
            </a:fld>
            <a:endParaRPr lang="en-US" sz="1800">
              <a:solidFill>
                <a:schemeClr val="bg1"/>
              </a:solidFill>
            </a:endParaRPr>
          </a:p>
        </p:txBody>
      </p:sp>
      <p:sp>
        <p:nvSpPr>
          <p:cNvPr id="35844" name="AutoShape 4"/>
          <p:cNvSpPr>
            <a:spLocks/>
          </p:cNvSpPr>
          <p:nvPr/>
        </p:nvSpPr>
        <p:spPr bwMode="auto">
          <a:xfrm>
            <a:off x="8497491" y="9764316"/>
            <a:ext cx="8591550" cy="995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800" dirty="0">
                <a:solidFill>
                  <a:schemeClr val="bg1"/>
                </a:solidFill>
                <a:latin typeface="Roboto Light" panose="02000000000000000000" pitchFamily="2" charset="0"/>
              </a:rPr>
              <a:t>’</a:t>
            </a:r>
            <a:r>
              <a:rPr lang="en-US" altLang="ja-JP" sz="1800" dirty="0">
                <a:solidFill>
                  <a:schemeClr val="bg1"/>
                </a:solidFill>
                <a:latin typeface="Roboto Light" panose="02000000000000000000" pitchFamily="2" charset="0"/>
                <a:ea typeface="Roboto Light" panose="02000000000000000000" pitchFamily="2" charset="0"/>
              </a:rPr>
              <a:t>t.</a:t>
            </a:r>
            <a:endParaRPr lang="en-US" sz="1800" dirty="0">
              <a:solidFill>
                <a:schemeClr val="bg1"/>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1417972898"/>
              </p:ext>
            </p:extLst>
          </p:nvPr>
        </p:nvGraphicFramePr>
        <p:xfrm>
          <a:off x="8009874" y="4406504"/>
          <a:ext cx="9266095" cy="4683919"/>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5"/>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1500">
                <a:solidFill>
                  <a:schemeClr val="bg1"/>
                </a:solidFill>
              </a:rPr>
              <a:pPr algn="ctr" eaLnBrk="1">
                <a:lnSpc>
                  <a:spcPct val="100000"/>
                </a:lnSpc>
              </a:pPr>
              <a:t>32</a:t>
            </a:fld>
            <a:endParaRPr lang="en-US" sz="1800">
              <a:solidFill>
                <a:schemeClr val="bg1"/>
              </a:solidFill>
            </a:endParaRPr>
          </a:p>
        </p:txBody>
      </p:sp>
      <p:sp>
        <p:nvSpPr>
          <p:cNvPr id="36869" name="AutoShape 5"/>
          <p:cNvSpPr>
            <a:spLocks/>
          </p:cNvSpPr>
          <p:nvPr/>
        </p:nvSpPr>
        <p:spPr bwMode="auto">
          <a:xfrm>
            <a:off x="5076826" y="4767985"/>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5076826" y="4196485"/>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Early 2014</a:t>
            </a:r>
            <a:endParaRPr lang="en-US" sz="1800">
              <a:solidFill>
                <a:schemeClr val="bg1"/>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5076826" y="9599866"/>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5076826" y="9028366"/>
            <a:ext cx="3783806" cy="659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End 2014</a:t>
            </a:r>
            <a:endParaRPr lang="en-US" sz="1800">
              <a:solidFill>
                <a:schemeClr val="bg1"/>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951310" y="7505700"/>
            <a:ext cx="16384190" cy="0"/>
          </a:xfrm>
          <a:prstGeom prst="line">
            <a:avLst/>
          </a:prstGeom>
          <a:noFill/>
          <a:ln w="12700" cap="flat" cmpd="sng">
            <a:solidFill>
              <a:schemeClr val="bg1">
                <a:lumMod val="6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2821072951"/>
              </p:ext>
            </p:extLst>
          </p:nvPr>
        </p:nvGraphicFramePr>
        <p:xfrm>
          <a:off x="9780985" y="3634383"/>
          <a:ext cx="7585472" cy="31843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Object 12"/>
          <p:cNvGraphicFramePr>
            <a:graphicFrameLocks noChangeAspect="1"/>
          </p:cNvGraphicFramePr>
          <p:nvPr>
            <p:extLst>
              <p:ext uri="{D42A27DB-BD31-4B8C-83A1-F6EECF244321}">
                <p14:modId xmlns:p14="http://schemas.microsoft.com/office/powerpoint/2010/main" val="3174077990"/>
              </p:ext>
            </p:extLst>
          </p:nvPr>
        </p:nvGraphicFramePr>
        <p:xfrm>
          <a:off x="9780985" y="8615287"/>
          <a:ext cx="7833122" cy="3077664"/>
        </p:xfrm>
        <a:graphic>
          <a:graphicData uri="http://schemas.openxmlformats.org/drawingml/2006/chart">
            <c:chart xmlns:c="http://schemas.openxmlformats.org/drawingml/2006/chart" xmlns:r="http://schemas.openxmlformats.org/officeDocument/2006/relationships" r:id="rId3"/>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1500">
                <a:solidFill>
                  <a:schemeClr val="bg1"/>
                </a:solidFill>
              </a:rPr>
              <a:pPr algn="ctr" eaLnBrk="1">
                <a:lnSpc>
                  <a:spcPct val="100000"/>
                </a:lnSpc>
              </a:pPr>
              <a:t>33</a:t>
            </a:fld>
            <a:endParaRPr lang="en-US" sz="1800">
              <a:solidFill>
                <a:schemeClr val="bg1"/>
              </a:solidFill>
            </a:endParaRPr>
          </a:p>
        </p:txBody>
      </p:sp>
      <p:sp>
        <p:nvSpPr>
          <p:cNvPr id="37893" name="AutoShape 5"/>
          <p:cNvSpPr>
            <a:spLocks/>
          </p:cNvSpPr>
          <p:nvPr/>
        </p:nvSpPr>
        <p:spPr bwMode="auto">
          <a:xfrm>
            <a:off x="4571679" y="4815481"/>
            <a:ext cx="4954190"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4571679" y="4243982"/>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2149040649"/>
              </p:ext>
            </p:extLst>
          </p:nvPr>
        </p:nvGraphicFramePr>
        <p:xfrm>
          <a:off x="989410" y="7681336"/>
          <a:ext cx="16384190" cy="3929192"/>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10412016" y="6148387"/>
            <a:ext cx="105489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2.769</a:t>
            </a:r>
            <a:endParaRPr lang="en-US" sz="1800" dirty="0">
              <a:solidFill>
                <a:schemeClr val="bg1"/>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10242948" y="4574381"/>
            <a:ext cx="1393031" cy="1391841"/>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7898" name="AutoShape 10"/>
          <p:cNvSpPr>
            <a:spLocks/>
          </p:cNvSpPr>
          <p:nvPr/>
        </p:nvSpPr>
        <p:spPr bwMode="auto">
          <a:xfrm>
            <a:off x="12128898" y="4574381"/>
            <a:ext cx="1391840" cy="139184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7899" name="AutoShape 11"/>
          <p:cNvSpPr>
            <a:spLocks/>
          </p:cNvSpPr>
          <p:nvPr/>
        </p:nvSpPr>
        <p:spPr bwMode="auto">
          <a:xfrm>
            <a:off x="14014848" y="4574381"/>
            <a:ext cx="1391840" cy="139184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7900" name="AutoShape 12"/>
          <p:cNvSpPr>
            <a:spLocks/>
          </p:cNvSpPr>
          <p:nvPr/>
        </p:nvSpPr>
        <p:spPr bwMode="auto">
          <a:xfrm>
            <a:off x="15899606" y="4574381"/>
            <a:ext cx="1391841" cy="1391841"/>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37901" name="AutoShape 13"/>
          <p:cNvSpPr>
            <a:spLocks/>
          </p:cNvSpPr>
          <p:nvPr/>
        </p:nvSpPr>
        <p:spPr bwMode="auto">
          <a:xfrm>
            <a:off x="10704910" y="4963716"/>
            <a:ext cx="481013" cy="613172"/>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7902" name="AutoShape 14"/>
          <p:cNvSpPr>
            <a:spLocks/>
          </p:cNvSpPr>
          <p:nvPr/>
        </p:nvSpPr>
        <p:spPr bwMode="auto">
          <a:xfrm>
            <a:off x="16310372" y="4966098"/>
            <a:ext cx="571500" cy="610790"/>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7903" name="AutoShape 15"/>
          <p:cNvSpPr>
            <a:spLocks/>
          </p:cNvSpPr>
          <p:nvPr/>
        </p:nvSpPr>
        <p:spPr bwMode="auto">
          <a:xfrm>
            <a:off x="14405373" y="5024438"/>
            <a:ext cx="610790" cy="552450"/>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7904" name="AutoShape 16"/>
          <p:cNvSpPr>
            <a:spLocks/>
          </p:cNvSpPr>
          <p:nvPr/>
        </p:nvSpPr>
        <p:spPr bwMode="auto">
          <a:xfrm>
            <a:off x="12519423" y="5043488"/>
            <a:ext cx="610790" cy="553641"/>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7905" name="AutoShape 17"/>
          <p:cNvSpPr>
            <a:spLocks/>
          </p:cNvSpPr>
          <p:nvPr/>
        </p:nvSpPr>
        <p:spPr bwMode="auto">
          <a:xfrm>
            <a:off x="12296775" y="6148387"/>
            <a:ext cx="105608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351</a:t>
            </a:r>
            <a:endParaRPr lang="en-US" sz="1800">
              <a:solidFill>
                <a:schemeClr val="bg1"/>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4182725" y="6148387"/>
            <a:ext cx="105608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56</a:t>
            </a:r>
            <a:endParaRPr lang="en-US" sz="1800">
              <a:solidFill>
                <a:schemeClr val="bg1"/>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16067485" y="6148387"/>
            <a:ext cx="105608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5.231</a:t>
            </a:r>
            <a:endParaRPr lang="en-US" sz="180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2" name="Picture Placeholder 1"/>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1500">
                <a:solidFill>
                  <a:schemeClr val="bg1"/>
                </a:solidFill>
              </a:rPr>
              <a:pPr algn="ctr" eaLnBrk="1">
                <a:lnSpc>
                  <a:spcPct val="100000"/>
                </a:lnSpc>
              </a:pPr>
              <a:t>34</a:t>
            </a:fld>
            <a:endParaRPr lang="en-US" sz="1800">
              <a:solidFill>
                <a:schemeClr val="bg1"/>
              </a:solidFill>
            </a:endParaRPr>
          </a:p>
        </p:txBody>
      </p:sp>
      <p:sp>
        <p:nvSpPr>
          <p:cNvPr id="38917" name="AutoShape 5"/>
          <p:cNvSpPr>
            <a:spLocks/>
          </p:cNvSpPr>
          <p:nvPr/>
        </p:nvSpPr>
        <p:spPr bwMode="auto">
          <a:xfrm>
            <a:off x="4498976" y="5086350"/>
            <a:ext cx="4516040"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4498976" y="451485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2619746936"/>
              </p:ext>
            </p:extLst>
          </p:nvPr>
        </p:nvGraphicFramePr>
        <p:xfrm>
          <a:off x="989410" y="7886577"/>
          <a:ext cx="7378303" cy="3358753"/>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2775406" y="5086350"/>
            <a:ext cx="4516041"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38922" name="AutoShape 10"/>
          <p:cNvSpPr>
            <a:spLocks/>
          </p:cNvSpPr>
          <p:nvPr/>
        </p:nvSpPr>
        <p:spPr bwMode="auto">
          <a:xfrm>
            <a:off x="12775407" y="451485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2013</a:t>
            </a:r>
            <a:endParaRPr lang="en-US" sz="1800">
              <a:solidFill>
                <a:schemeClr val="bg1"/>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2989752036"/>
              </p:ext>
            </p:extLst>
          </p:nvPr>
        </p:nvGraphicFramePr>
        <p:xfrm>
          <a:off x="9876235" y="7886577"/>
          <a:ext cx="7377113" cy="3358753"/>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6"/>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8" name="Text Placeholder 7"/>
          <p:cNvSpPr>
            <a:spLocks noGrp="1"/>
          </p:cNvSpPr>
          <p:nvPr>
            <p:ph type="body" sz="quarter" idx="13"/>
          </p:nvPr>
        </p:nvSpPr>
        <p:spPr/>
        <p:txBody>
          <a:bodyPr/>
          <a:lstStyle/>
          <a:p>
            <a:endParaRPr lang="id-ID"/>
          </a:p>
        </p:txBody>
      </p:sp>
      <p:sp>
        <p:nvSpPr>
          <p:cNvPr id="11" name="Picture Placeholder 10"/>
          <p:cNvSpPr>
            <a:spLocks noGrp="1"/>
          </p:cNvSpPr>
          <p:nvPr>
            <p:ph type="pic" sz="quarter" idx="16"/>
          </p:nvPr>
        </p:nvSpPr>
        <p:spPr/>
      </p:sp>
      <p:sp>
        <p:nvSpPr>
          <p:cNvPr id="12" name="Picture Placeholder 11"/>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1500">
                <a:solidFill>
                  <a:schemeClr val="bg1"/>
                </a:solidFill>
              </a:rPr>
              <a:pPr algn="ctr" eaLnBrk="1">
                <a:lnSpc>
                  <a:spcPct val="100000"/>
                </a:lnSpc>
              </a:pPr>
              <a:t>35</a:t>
            </a:fld>
            <a:endParaRPr lang="en-US" sz="1800">
              <a:solidFill>
                <a:schemeClr val="bg1"/>
              </a:solidFill>
            </a:endParaRPr>
          </a:p>
        </p:txBody>
      </p:sp>
      <p:grpSp>
        <p:nvGrpSpPr>
          <p:cNvPr id="39940" name="Group 4"/>
          <p:cNvGrpSpPr>
            <a:grpSpLocks/>
          </p:cNvGrpSpPr>
          <p:nvPr/>
        </p:nvGrpSpPr>
        <p:grpSpPr bwMode="auto">
          <a:xfrm>
            <a:off x="456010" y="4562476"/>
            <a:ext cx="10502503" cy="6031706"/>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39945" name="AutoShape 9"/>
          <p:cNvSpPr>
            <a:spLocks/>
          </p:cNvSpPr>
          <p:nvPr/>
        </p:nvSpPr>
        <p:spPr bwMode="auto">
          <a:xfrm>
            <a:off x="2256235"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9946" name="AutoShape 10"/>
          <p:cNvSpPr>
            <a:spLocks/>
          </p:cNvSpPr>
          <p:nvPr/>
        </p:nvSpPr>
        <p:spPr bwMode="auto">
          <a:xfrm>
            <a:off x="3463529" y="8547498"/>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9947" name="AutoShape 11"/>
          <p:cNvSpPr>
            <a:spLocks/>
          </p:cNvSpPr>
          <p:nvPr/>
        </p:nvSpPr>
        <p:spPr bwMode="auto">
          <a:xfrm>
            <a:off x="5604273" y="8002191"/>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9948" name="AutoShape 12"/>
          <p:cNvSpPr>
            <a:spLocks/>
          </p:cNvSpPr>
          <p:nvPr/>
        </p:nvSpPr>
        <p:spPr bwMode="auto">
          <a:xfrm>
            <a:off x="8933260" y="8547498"/>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9949" name="AutoShape 13"/>
          <p:cNvSpPr>
            <a:spLocks/>
          </p:cNvSpPr>
          <p:nvPr/>
        </p:nvSpPr>
        <p:spPr bwMode="auto">
          <a:xfrm>
            <a:off x="8409385" y="7543800"/>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9950" name="AutoShape 14"/>
          <p:cNvSpPr>
            <a:spLocks/>
          </p:cNvSpPr>
          <p:nvPr/>
        </p:nvSpPr>
        <p:spPr bwMode="auto">
          <a:xfrm>
            <a:off x="9815513" y="9134475"/>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9951" name="AutoShape 15"/>
          <p:cNvSpPr>
            <a:spLocks/>
          </p:cNvSpPr>
          <p:nvPr/>
        </p:nvSpPr>
        <p:spPr bwMode="auto">
          <a:xfrm>
            <a:off x="5667375"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9952" name="AutoShape 16"/>
          <p:cNvSpPr>
            <a:spLocks/>
          </p:cNvSpPr>
          <p:nvPr/>
        </p:nvSpPr>
        <p:spPr bwMode="auto">
          <a:xfrm>
            <a:off x="8305800"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9953" name="AutoShape 17"/>
          <p:cNvSpPr>
            <a:spLocks/>
          </p:cNvSpPr>
          <p:nvPr/>
        </p:nvSpPr>
        <p:spPr bwMode="auto">
          <a:xfrm>
            <a:off x="11981260" y="4776788"/>
            <a:ext cx="1001315" cy="100131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54" name="AutoShape 18"/>
          <p:cNvSpPr>
            <a:spLocks/>
          </p:cNvSpPr>
          <p:nvPr/>
        </p:nvSpPr>
        <p:spPr bwMode="auto">
          <a:xfrm>
            <a:off x="12277725" y="5043488"/>
            <a:ext cx="408385" cy="466725"/>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9955" name="AutoShape 19"/>
          <p:cNvSpPr>
            <a:spLocks/>
          </p:cNvSpPr>
          <p:nvPr/>
        </p:nvSpPr>
        <p:spPr bwMode="auto">
          <a:xfrm>
            <a:off x="11981260" y="6112669"/>
            <a:ext cx="1001315" cy="100131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56" name="AutoShape 20"/>
          <p:cNvSpPr>
            <a:spLocks/>
          </p:cNvSpPr>
          <p:nvPr/>
        </p:nvSpPr>
        <p:spPr bwMode="auto">
          <a:xfrm>
            <a:off x="11981260" y="7449742"/>
            <a:ext cx="1001315" cy="1001315"/>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9957" name="AutoShape 21"/>
          <p:cNvSpPr>
            <a:spLocks/>
          </p:cNvSpPr>
          <p:nvPr/>
        </p:nvSpPr>
        <p:spPr bwMode="auto">
          <a:xfrm>
            <a:off x="12263438" y="6432947"/>
            <a:ext cx="436960" cy="395288"/>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39958" name="AutoShape 22"/>
          <p:cNvSpPr>
            <a:spLocks/>
          </p:cNvSpPr>
          <p:nvPr/>
        </p:nvSpPr>
        <p:spPr bwMode="auto">
          <a:xfrm>
            <a:off x="12287250" y="7752160"/>
            <a:ext cx="389335" cy="396478"/>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9959" name="AutoShape 23"/>
          <p:cNvSpPr>
            <a:spLocks/>
          </p:cNvSpPr>
          <p:nvPr/>
        </p:nvSpPr>
        <p:spPr bwMode="auto">
          <a:xfrm>
            <a:off x="14689932" y="5114925"/>
            <a:ext cx="8512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Factory</a:t>
            </a:r>
            <a:endParaRPr lang="en-US" sz="1800" dirty="0">
              <a:solidFill>
                <a:schemeClr val="bg1"/>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3344526" y="4900613"/>
            <a:ext cx="336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bg1"/>
                </a:solidFill>
                <a:latin typeface="Roboto" charset="0"/>
                <a:ea typeface="ＭＳ Ｐゴシック" charset="0"/>
                <a:cs typeface="Roboto" charset="0"/>
                <a:sym typeface="Roboto" charset="0"/>
              </a:rPr>
              <a:t>9</a:t>
            </a:r>
            <a:endParaRPr lang="en-US" sz="1800" dirty="0">
              <a:solidFill>
                <a:schemeClr val="bg1"/>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4689932" y="6455569"/>
            <a:ext cx="60841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Store</a:t>
            </a:r>
            <a:endParaRPr lang="en-US" sz="1800">
              <a:solidFill>
                <a:schemeClr val="bg1"/>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3344525" y="6241256"/>
            <a:ext cx="664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16</a:t>
            </a:r>
            <a:endParaRPr lang="en-US" sz="1800">
              <a:solidFill>
                <a:schemeClr val="bg1"/>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4689931" y="7787879"/>
            <a:ext cx="162877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Service Center</a:t>
            </a:r>
            <a:endParaRPr lang="en-US" sz="1800">
              <a:solidFill>
                <a:schemeClr val="bg1"/>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3344525" y="7573566"/>
            <a:ext cx="664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27</a:t>
            </a:r>
            <a:endParaRPr lang="en-US" sz="1800">
              <a:solidFill>
                <a:schemeClr val="bg1"/>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11965781" y="8907066"/>
            <a:ext cx="5363766"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1500">
                <a:solidFill>
                  <a:schemeClr val="bg1"/>
                </a:solidFill>
              </a:rPr>
              <a:pPr algn="ctr" eaLnBrk="1">
                <a:lnSpc>
                  <a:spcPct val="100000"/>
                </a:lnSpc>
              </a:pPr>
              <a:t>36</a:t>
            </a:fld>
            <a:endParaRPr lang="en-US" sz="1800">
              <a:solidFill>
                <a:schemeClr val="bg1"/>
              </a:solidFill>
            </a:endParaRPr>
          </a:p>
        </p:txBody>
      </p:sp>
      <p:sp>
        <p:nvSpPr>
          <p:cNvPr id="40964" name="AutoShape 4"/>
          <p:cNvSpPr>
            <a:spLocks/>
          </p:cNvSpPr>
          <p:nvPr/>
        </p:nvSpPr>
        <p:spPr bwMode="auto">
          <a:xfrm>
            <a:off x="1923950" y="3905672"/>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0966" name="AutoShape 6"/>
          <p:cNvSpPr>
            <a:spLocks/>
          </p:cNvSpPr>
          <p:nvPr/>
        </p:nvSpPr>
        <p:spPr bwMode="auto">
          <a:xfrm>
            <a:off x="5148262" y="5092242"/>
            <a:ext cx="3138488" cy="1432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estrada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lemen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5148262" y="4194510"/>
            <a:ext cx="2757488"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Jhon Doe</a:t>
            </a:r>
            <a:endParaRPr lang="en-US" sz="1800">
              <a:solidFill>
                <a:schemeClr val="bg1"/>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5148262" y="4665998"/>
            <a:ext cx="3138488"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38150">
              <a:lnSpc>
                <a:spcPct val="100000"/>
              </a:lnSpc>
              <a:defRPr/>
            </a:pPr>
            <a:r>
              <a:rPr lang="en-US" sz="1800">
                <a:solidFill>
                  <a:schemeClr val="bg1"/>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1915716" y="9806977"/>
            <a:ext cx="3138488"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estrada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lemen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0970" name="AutoShape 10"/>
          <p:cNvSpPr>
            <a:spLocks/>
          </p:cNvSpPr>
          <p:nvPr/>
        </p:nvSpPr>
        <p:spPr bwMode="auto">
          <a:xfrm>
            <a:off x="2296716" y="8910437"/>
            <a:ext cx="2757488" cy="5560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Bryan Doe</a:t>
            </a:r>
            <a:endParaRPr lang="en-US" sz="1800">
              <a:solidFill>
                <a:schemeClr val="bg1"/>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1940719" y="9380733"/>
            <a:ext cx="3113485"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342900">
              <a:lnSpc>
                <a:spcPct val="80000"/>
              </a:lnSpc>
              <a:defRPr/>
            </a:pPr>
            <a:r>
              <a:rPr lang="en-US" sz="1800">
                <a:solidFill>
                  <a:schemeClr val="bg1"/>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5584032" y="8614048"/>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0974" name="AutoShape 14"/>
          <p:cNvSpPr>
            <a:spLocks/>
          </p:cNvSpPr>
          <p:nvPr/>
        </p:nvSpPr>
        <p:spPr bwMode="auto">
          <a:xfrm>
            <a:off x="10204747" y="3905672"/>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0976" name="AutoShape 16"/>
          <p:cNvSpPr>
            <a:spLocks/>
          </p:cNvSpPr>
          <p:nvPr/>
        </p:nvSpPr>
        <p:spPr bwMode="auto">
          <a:xfrm>
            <a:off x="13430250" y="5092242"/>
            <a:ext cx="3138488" cy="1432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7" name="AutoShape 17"/>
          <p:cNvSpPr>
            <a:spLocks/>
          </p:cNvSpPr>
          <p:nvPr/>
        </p:nvSpPr>
        <p:spPr bwMode="auto">
          <a:xfrm>
            <a:off x="13430250" y="4194510"/>
            <a:ext cx="2757488"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Jhon Doe</a:t>
            </a:r>
            <a:endParaRPr lang="en-US" sz="1800">
              <a:solidFill>
                <a:schemeClr val="bg1"/>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3430250" y="4665998"/>
            <a:ext cx="3138488"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defTabSz="438150">
              <a:lnSpc>
                <a:spcPct val="100000"/>
              </a:lnSpc>
              <a:defRPr/>
            </a:pPr>
            <a:r>
              <a:rPr lang="en-US" sz="1800">
                <a:solidFill>
                  <a:schemeClr val="bg1"/>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10197703" y="9806977"/>
            <a:ext cx="3138488"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10578703" y="8910437"/>
            <a:ext cx="2757488" cy="5560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Bryan Doe</a:t>
            </a:r>
            <a:endParaRPr lang="en-US" sz="1800">
              <a:solidFill>
                <a:schemeClr val="bg1"/>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10221516" y="9380733"/>
            <a:ext cx="3114675"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r" defTabSz="342900">
              <a:lnSpc>
                <a:spcPct val="80000"/>
              </a:lnSpc>
              <a:defRPr/>
            </a:pPr>
            <a:r>
              <a:rPr lang="en-US" sz="1800">
                <a:solidFill>
                  <a:schemeClr val="bg1"/>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3866019" y="8614048"/>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6" name="Picture Placeholder 5"/>
          <p:cNvSpPr>
            <a:spLocks noGrp="1"/>
          </p:cNvSpPr>
          <p:nvPr>
            <p:ph type="pic" sz="quarter" idx="18"/>
          </p:nvPr>
        </p:nvSpPr>
        <p:spPr/>
      </p:sp>
      <p:sp>
        <p:nvSpPr>
          <p:cNvPr id="7" name="Picture Placeholder 6"/>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1500">
                <a:solidFill>
                  <a:schemeClr val="bg1"/>
                </a:solidFill>
              </a:rPr>
              <a:pPr algn="ctr" eaLnBrk="1">
                <a:lnSpc>
                  <a:spcPct val="100000"/>
                </a:lnSpc>
              </a:pPr>
              <a:t>37</a:t>
            </a:fld>
            <a:endParaRPr lang="en-US" sz="1800">
              <a:solidFill>
                <a:schemeClr val="bg1"/>
              </a:solidFill>
            </a:endParaRPr>
          </a:p>
        </p:txBody>
      </p:sp>
      <p:sp>
        <p:nvSpPr>
          <p:cNvPr id="41988" name="AutoShape 4"/>
          <p:cNvSpPr>
            <a:spLocks/>
          </p:cNvSpPr>
          <p:nvPr/>
        </p:nvSpPr>
        <p:spPr bwMode="auto">
          <a:xfrm>
            <a:off x="1406129" y="4553744"/>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1990" name="AutoShape 6"/>
          <p:cNvSpPr>
            <a:spLocks/>
          </p:cNvSpPr>
          <p:nvPr/>
        </p:nvSpPr>
        <p:spPr bwMode="auto">
          <a:xfrm>
            <a:off x="5617369" y="4553744"/>
            <a:ext cx="2806304" cy="2806303"/>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1992" name="AutoShape 8"/>
          <p:cNvSpPr>
            <a:spLocks/>
          </p:cNvSpPr>
          <p:nvPr/>
        </p:nvSpPr>
        <p:spPr bwMode="auto">
          <a:xfrm>
            <a:off x="9827419" y="4553744"/>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1994" name="AutoShape 10"/>
          <p:cNvSpPr>
            <a:spLocks/>
          </p:cNvSpPr>
          <p:nvPr/>
        </p:nvSpPr>
        <p:spPr bwMode="auto">
          <a:xfrm>
            <a:off x="14073188" y="4553744"/>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1996" name="AutoShape 12"/>
          <p:cNvSpPr>
            <a:spLocks/>
          </p:cNvSpPr>
          <p:nvPr/>
        </p:nvSpPr>
        <p:spPr bwMode="auto">
          <a:xfrm>
            <a:off x="1209675"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13942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5417344"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Vel</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illum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feugiat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facilisis</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vero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accumsan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et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iusto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odio</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dignissim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9628585" y="9105900"/>
            <a:ext cx="3206353"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3873162"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158479" y="8402241"/>
            <a:ext cx="332184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bg1"/>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535066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5368529" y="8402241"/>
            <a:ext cx="332303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bg1"/>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956071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9579769" y="8402241"/>
            <a:ext cx="332184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bg1"/>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3806488"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3824347" y="8402241"/>
            <a:ext cx="332303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bg1"/>
                </a:solidFill>
                <a:latin typeface="Roboto" charset="0"/>
                <a:ea typeface="ＭＳ Ｐゴシック" charset="0"/>
                <a:cs typeface="Roboto" charset="0"/>
                <a:sym typeface="Roboto" charset="0"/>
              </a:rPr>
              <a:t>Marketing Manager</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430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1500">
                <a:solidFill>
                  <a:schemeClr val="bg1"/>
                </a:solidFill>
              </a:rPr>
              <a:pPr algn="ctr" eaLnBrk="1">
                <a:lnSpc>
                  <a:spcPct val="100000"/>
                </a:lnSpc>
              </a:pPr>
              <a:t>38</a:t>
            </a:fld>
            <a:endParaRPr lang="en-US" sz="1800">
              <a:solidFill>
                <a:schemeClr val="bg1"/>
              </a:solidFill>
            </a:endParaRPr>
          </a:p>
        </p:txBody>
      </p:sp>
      <p:sp>
        <p:nvSpPr>
          <p:cNvPr id="43012" name="AutoShape 4"/>
          <p:cNvSpPr>
            <a:spLocks/>
          </p:cNvSpPr>
          <p:nvPr/>
        </p:nvSpPr>
        <p:spPr bwMode="auto">
          <a:xfrm>
            <a:off x="947738" y="4705350"/>
            <a:ext cx="5628085" cy="5629275"/>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14" name="AutoShape 6"/>
          <p:cNvSpPr>
            <a:spLocks/>
          </p:cNvSpPr>
          <p:nvPr/>
        </p:nvSpPr>
        <p:spPr bwMode="auto">
          <a:xfrm>
            <a:off x="7331869" y="5230416"/>
            <a:ext cx="5350669"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chemeClr val="bg1"/>
                </a:solidFill>
                <a:latin typeface="Roboto Light" panose="02000000000000000000" pitchFamily="2" charset="0"/>
                <a:ea typeface="Roboto Light" panose="02000000000000000000" pitchFamily="2" charset="0"/>
              </a:rPr>
              <a:t>Vel</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illum</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dolore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eu</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feugiat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nulla</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facilisis</a:t>
            </a:r>
            <a:r>
              <a:rPr lang="en-US" sz="1650" dirty="0">
                <a:solidFill>
                  <a:schemeClr val="bg1"/>
                </a:solidFill>
                <a:latin typeface="Roboto Light" panose="02000000000000000000" pitchFamily="2" charset="0"/>
                <a:ea typeface="Roboto Light" panose="02000000000000000000" pitchFamily="2" charset="0"/>
              </a:rPr>
              <a:t> at </a:t>
            </a:r>
            <a:r>
              <a:rPr lang="en-US" sz="1650" dirty="0" err="1">
                <a:solidFill>
                  <a:schemeClr val="bg1"/>
                </a:solidFill>
                <a:latin typeface="Roboto Light" panose="02000000000000000000" pitchFamily="2" charset="0"/>
                <a:ea typeface="Roboto Light" panose="02000000000000000000" pitchFamily="2" charset="0"/>
              </a:rPr>
              <a:t>vero</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accumsan</a:t>
            </a:r>
            <a:r>
              <a:rPr lang="en-US" sz="1650" dirty="0">
                <a:solidFill>
                  <a:schemeClr val="bg1"/>
                </a:solidFill>
                <a:latin typeface="Roboto Light" panose="02000000000000000000" pitchFamily="2" charset="0"/>
                <a:ea typeface="Roboto Light" panose="02000000000000000000" pitchFamily="2" charset="0"/>
              </a:rPr>
              <a:t> et </a:t>
            </a:r>
            <a:r>
              <a:rPr lang="en-US" sz="1650" dirty="0" err="1">
                <a:solidFill>
                  <a:schemeClr val="bg1"/>
                </a:solidFill>
                <a:latin typeface="Roboto Light" panose="02000000000000000000" pitchFamily="2" charset="0"/>
                <a:ea typeface="Roboto Light" panose="02000000000000000000" pitchFamily="2" charset="0"/>
              </a:rPr>
              <a:t>iusto</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odio</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dignissim</a:t>
            </a:r>
            <a:r>
              <a:rPr lang="en-US" sz="1650" dirty="0">
                <a:solidFill>
                  <a:schemeClr val="bg1"/>
                </a:solidFill>
                <a:latin typeface="Roboto Light" panose="02000000000000000000" pitchFamily="2" charset="0"/>
                <a:ea typeface="Roboto Light" panose="02000000000000000000" pitchFamily="2" charset="0"/>
              </a:rPr>
              <a:t> qui </a:t>
            </a:r>
            <a:r>
              <a:rPr lang="en-US" sz="1650" dirty="0" err="1">
                <a:solidFill>
                  <a:schemeClr val="bg1"/>
                </a:solidFill>
                <a:latin typeface="Roboto Light" panose="02000000000000000000" pitchFamily="2" charset="0"/>
                <a:ea typeface="Roboto Light" panose="02000000000000000000" pitchFamily="2" charset="0"/>
              </a:rPr>
              <a:t>blandit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praesent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luptatum</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zzril</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delenit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augue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duis</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dolore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te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feugait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nulla</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facili</a:t>
            </a:r>
            <a:r>
              <a:rPr lang="en-US" sz="1650" dirty="0">
                <a:solidFill>
                  <a:schemeClr val="bg1"/>
                </a:solidFill>
                <a:latin typeface="Roboto Light" panose="02000000000000000000" pitchFamily="2" charset="0"/>
                <a:ea typeface="Roboto Light" panose="02000000000000000000" pitchFamily="2" charset="0"/>
              </a:rPr>
              <a:t>. never trust </a:t>
            </a:r>
            <a:r>
              <a:rPr lang="en-US" sz="1650" dirty="0" err="1">
                <a:solidFill>
                  <a:schemeClr val="bg1"/>
                </a:solidFill>
                <a:latin typeface="Roboto Light" panose="02000000000000000000" pitchFamily="2" charset="0"/>
                <a:ea typeface="Roboto Light" panose="02000000000000000000" pitchFamily="2" charset="0"/>
              </a:rPr>
              <a:t>somekind</a:t>
            </a:r>
            <a:r>
              <a:rPr lang="en-US" sz="1650" dirty="0">
                <a:solidFill>
                  <a:schemeClr val="bg1"/>
                </a:solidFill>
                <a:latin typeface="Roboto Light" panose="02000000000000000000" pitchFamily="2" charset="0"/>
                <a:ea typeface="Roboto Light" panose="02000000000000000000" pitchFamily="2" charset="0"/>
              </a:rPr>
              <a:t> of zeros pose, </a:t>
            </a:r>
            <a:r>
              <a:rPr lang="en-US" sz="1650" dirty="0" err="1">
                <a:solidFill>
                  <a:schemeClr val="bg1"/>
                </a:solidFill>
                <a:latin typeface="Roboto Light" panose="02000000000000000000" pitchFamily="2" charset="0"/>
                <a:ea typeface="Roboto Light" panose="02000000000000000000" pitchFamily="2" charset="0"/>
              </a:rPr>
              <a:t>blandit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praesent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luptatum</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zzril</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delenit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augue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duis</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dolore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te</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feugait</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neverus</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eugostria</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pneumophia</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luptatum</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zril</a:t>
            </a:r>
            <a:r>
              <a:rPr lang="en-US" sz="1650" dirty="0">
                <a:solidFill>
                  <a:schemeClr val="bg1"/>
                </a:solidFill>
                <a:latin typeface="Roboto Light" panose="02000000000000000000" pitchFamily="2" charset="0"/>
                <a:ea typeface="Roboto Light" panose="02000000000000000000" pitchFamily="2" charset="0"/>
              </a:rPr>
              <a:t> </a:t>
            </a:r>
            <a:r>
              <a:rPr lang="en-US" sz="1650" dirty="0" err="1">
                <a:solidFill>
                  <a:schemeClr val="bg1"/>
                </a:solidFill>
                <a:latin typeface="Roboto Light" panose="02000000000000000000" pitchFamily="2" charset="0"/>
                <a:ea typeface="Roboto Light" panose="02000000000000000000" pitchFamily="2" charset="0"/>
              </a:rPr>
              <a:t>somekind</a:t>
            </a:r>
            <a:r>
              <a:rPr lang="en-US" sz="1650" dirty="0">
                <a:solidFill>
                  <a:schemeClr val="bg1"/>
                </a:solidFill>
                <a:latin typeface="Roboto Light" panose="02000000000000000000" pitchFamily="2" charset="0"/>
                <a:ea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7347347" y="7890272"/>
            <a:ext cx="4432697" cy="28575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16" name="AutoShape 8"/>
          <p:cNvSpPr>
            <a:spLocks/>
          </p:cNvSpPr>
          <p:nvPr/>
        </p:nvSpPr>
        <p:spPr bwMode="auto">
          <a:xfrm>
            <a:off x="7347348" y="7890273"/>
            <a:ext cx="3821906" cy="282178"/>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43017" name="AutoShape 9"/>
          <p:cNvSpPr>
            <a:spLocks/>
          </p:cNvSpPr>
          <p:nvPr/>
        </p:nvSpPr>
        <p:spPr bwMode="auto">
          <a:xfrm>
            <a:off x="7393781" y="7587854"/>
            <a:ext cx="947738"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dirty="0">
                <a:solidFill>
                  <a:schemeClr val="bg1"/>
                </a:solidFill>
                <a:latin typeface="Roboto" charset="0"/>
                <a:ea typeface="ＭＳ Ｐゴシック" charset="0"/>
                <a:cs typeface="Roboto" charset="0"/>
                <a:sym typeface="Roboto" charset="0"/>
              </a:rPr>
              <a:t>Photoshop</a:t>
            </a:r>
            <a:endParaRPr lang="en-US" sz="1800" dirty="0">
              <a:solidFill>
                <a:schemeClr val="bg1"/>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7347347" y="8612982"/>
            <a:ext cx="4432697" cy="288131"/>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19" name="AutoShape 11"/>
          <p:cNvSpPr>
            <a:spLocks/>
          </p:cNvSpPr>
          <p:nvPr/>
        </p:nvSpPr>
        <p:spPr bwMode="auto">
          <a:xfrm>
            <a:off x="7347347" y="8612981"/>
            <a:ext cx="3961209" cy="288131"/>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43020" name="AutoShape 12"/>
          <p:cNvSpPr>
            <a:spLocks/>
          </p:cNvSpPr>
          <p:nvPr/>
        </p:nvSpPr>
        <p:spPr bwMode="auto">
          <a:xfrm>
            <a:off x="7393782" y="8310563"/>
            <a:ext cx="102274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bg1"/>
                </a:solidFill>
                <a:latin typeface="Roboto" charset="0"/>
                <a:ea typeface="ＭＳ Ｐゴシック" charset="0"/>
                <a:cs typeface="Roboto" charset="0"/>
                <a:sym typeface="Roboto" charset="0"/>
              </a:rPr>
              <a:t>Web Design</a:t>
            </a:r>
            <a:endParaRPr lang="en-US" sz="1800">
              <a:solidFill>
                <a:schemeClr val="bg1"/>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7347347" y="9339263"/>
            <a:ext cx="4432697" cy="28575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22" name="AutoShape 14"/>
          <p:cNvSpPr>
            <a:spLocks/>
          </p:cNvSpPr>
          <p:nvPr/>
        </p:nvSpPr>
        <p:spPr bwMode="auto">
          <a:xfrm>
            <a:off x="7347347" y="9339263"/>
            <a:ext cx="3562350" cy="286941"/>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43023" name="AutoShape 15"/>
          <p:cNvSpPr>
            <a:spLocks/>
          </p:cNvSpPr>
          <p:nvPr/>
        </p:nvSpPr>
        <p:spPr bwMode="auto">
          <a:xfrm>
            <a:off x="7393782" y="9036844"/>
            <a:ext cx="927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bg1"/>
                </a:solidFill>
                <a:latin typeface="Roboto" charset="0"/>
                <a:ea typeface="ＭＳ Ｐゴシック" charset="0"/>
                <a:cs typeface="Roboto" charset="0"/>
                <a:sym typeface="Roboto" charset="0"/>
              </a:rPr>
              <a:t>Wordpress</a:t>
            </a:r>
            <a:endParaRPr lang="en-US" sz="1800">
              <a:solidFill>
                <a:schemeClr val="bg1"/>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12008644" y="9329738"/>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3025" name="AutoShape 17"/>
          <p:cNvSpPr>
            <a:spLocks/>
          </p:cNvSpPr>
          <p:nvPr/>
        </p:nvSpPr>
        <p:spPr bwMode="auto">
          <a:xfrm>
            <a:off x="12199144" y="9341644"/>
            <a:ext cx="310754"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bg1"/>
                </a:solidFill>
                <a:latin typeface="Roboto" charset="0"/>
                <a:ea typeface="ＭＳ Ｐゴシック" charset="0"/>
                <a:cs typeface="Roboto" charset="0"/>
                <a:sym typeface="Roboto" charset="0"/>
              </a:rPr>
              <a:t>7.5</a:t>
            </a:r>
            <a:endParaRPr lang="en-US" sz="1800">
              <a:solidFill>
                <a:schemeClr val="bg1"/>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7347347" y="10063163"/>
            <a:ext cx="4432697" cy="288131"/>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27" name="AutoShape 19"/>
          <p:cNvSpPr>
            <a:spLocks/>
          </p:cNvSpPr>
          <p:nvPr/>
        </p:nvSpPr>
        <p:spPr bwMode="auto">
          <a:xfrm>
            <a:off x="7347348" y="10063163"/>
            <a:ext cx="3712369" cy="286941"/>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43028" name="AutoShape 20"/>
          <p:cNvSpPr>
            <a:spLocks/>
          </p:cNvSpPr>
          <p:nvPr/>
        </p:nvSpPr>
        <p:spPr bwMode="auto">
          <a:xfrm>
            <a:off x="7393781" y="9759554"/>
            <a:ext cx="842963"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bg1"/>
                </a:solidFill>
                <a:latin typeface="Roboto" charset="0"/>
                <a:ea typeface="ＭＳ Ｐゴシック" charset="0"/>
                <a:cs typeface="Roboto" charset="0"/>
                <a:sym typeface="Roboto" charset="0"/>
              </a:rPr>
              <a:t>Illustrator</a:t>
            </a:r>
            <a:endParaRPr lang="en-US" sz="1800">
              <a:solidFill>
                <a:schemeClr val="bg1"/>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7331869" y="4676775"/>
            <a:ext cx="237886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Who is John Doe ?</a:t>
            </a:r>
            <a:endParaRPr lang="en-US" sz="1800" dirty="0">
              <a:solidFill>
                <a:schemeClr val="bg1"/>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12008644" y="8608219"/>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3031" name="AutoShape 23"/>
          <p:cNvSpPr>
            <a:spLocks/>
          </p:cNvSpPr>
          <p:nvPr/>
        </p:nvSpPr>
        <p:spPr bwMode="auto">
          <a:xfrm>
            <a:off x="12289631" y="8620125"/>
            <a:ext cx="12977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bg1"/>
                </a:solidFill>
                <a:latin typeface="Roboto" charset="0"/>
                <a:ea typeface="ＭＳ Ｐゴシック" charset="0"/>
                <a:cs typeface="Roboto" charset="0"/>
                <a:sym typeface="Roboto" charset="0"/>
              </a:rPr>
              <a:t>9</a:t>
            </a:r>
            <a:endParaRPr lang="en-US" sz="1800">
              <a:solidFill>
                <a:schemeClr val="bg1"/>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12008644" y="7884319"/>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3033" name="AutoShape 25"/>
          <p:cNvSpPr>
            <a:spLocks/>
          </p:cNvSpPr>
          <p:nvPr/>
        </p:nvSpPr>
        <p:spPr bwMode="auto">
          <a:xfrm>
            <a:off x="12199144" y="7896225"/>
            <a:ext cx="310754"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bg1"/>
                </a:solidFill>
                <a:latin typeface="Roboto" charset="0"/>
                <a:ea typeface="ＭＳ Ｐゴシック" charset="0"/>
                <a:cs typeface="Roboto" charset="0"/>
                <a:sym typeface="Roboto" charset="0"/>
              </a:rPr>
              <a:t>8.2</a:t>
            </a:r>
            <a:endParaRPr lang="en-US" sz="1800">
              <a:solidFill>
                <a:schemeClr val="bg1"/>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12008644" y="10058400"/>
            <a:ext cx="673894" cy="3048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3035" name="AutoShape 27"/>
          <p:cNvSpPr>
            <a:spLocks/>
          </p:cNvSpPr>
          <p:nvPr/>
        </p:nvSpPr>
        <p:spPr bwMode="auto">
          <a:xfrm>
            <a:off x="12289631" y="10069116"/>
            <a:ext cx="12977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dirty="0">
                <a:solidFill>
                  <a:schemeClr val="bg1"/>
                </a:solidFill>
                <a:latin typeface="Roboto" charset="0"/>
                <a:ea typeface="ＭＳ Ｐゴシック" charset="0"/>
                <a:cs typeface="Roboto" charset="0"/>
                <a:sym typeface="Roboto" charset="0"/>
              </a:rPr>
              <a:t>8</a:t>
            </a:r>
            <a:endParaRPr lang="en-US" sz="1800" dirty="0">
              <a:solidFill>
                <a:schemeClr val="bg1"/>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3532644" y="4686301"/>
            <a:ext cx="3802856" cy="2689622"/>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37" name="AutoShape 29"/>
          <p:cNvSpPr>
            <a:spLocks/>
          </p:cNvSpPr>
          <p:nvPr/>
        </p:nvSpPr>
        <p:spPr bwMode="auto">
          <a:xfrm>
            <a:off x="13911263" y="4913710"/>
            <a:ext cx="112752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Education</a:t>
            </a:r>
            <a:endParaRPr lang="en-US" sz="1800">
              <a:solidFill>
                <a:schemeClr val="bg1"/>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3911263" y="5347097"/>
            <a:ext cx="3227785"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Pannama Middle School</a:t>
            </a:r>
          </a:p>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IOWA University of Art</a:t>
            </a:r>
          </a:p>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3532644" y="7665244"/>
            <a:ext cx="3802856" cy="2688431"/>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3040" name="AutoShape 32"/>
          <p:cNvSpPr>
            <a:spLocks/>
          </p:cNvSpPr>
          <p:nvPr/>
        </p:nvSpPr>
        <p:spPr bwMode="auto">
          <a:xfrm>
            <a:off x="13911263" y="7891463"/>
            <a:ext cx="8393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Awards</a:t>
            </a:r>
            <a:endParaRPr lang="en-US" sz="1800" dirty="0">
              <a:solidFill>
                <a:schemeClr val="bg1"/>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3911263" y="8326041"/>
            <a:ext cx="3227785"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Best Salesman of the year 2014</a:t>
            </a:r>
          </a:p>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203597" indent="-203597">
              <a:buSzPct val="75000"/>
              <a:buFontTx/>
              <a:buChar cha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 name="Picture Placeholder 1"/>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heel(1)">
                                      <p:cBhvr>
                                        <p:cTn id="7" dur="1000"/>
                                        <p:tgtEl>
                                          <p:spTgt spid="43012"/>
                                        </p:tgtEl>
                                      </p:cBhvr>
                                    </p:animEffect>
                                  </p:childTnLst>
                                </p:cTn>
                              </p:par>
                              <p:par>
                                <p:cTn id="8" presetID="2" presetClass="entr" presetSubtype="2" decel="68000" fill="hold" grpId="0" nodeType="withEffect">
                                  <p:stCondLst>
                                    <p:cond delay="0"/>
                                  </p:stCondLst>
                                  <p:iterate type="wd">
                                    <p:tmPct val="4000"/>
                                  </p:iterate>
                                  <p:childTnLst>
                                    <p:set>
                                      <p:cBhvr>
                                        <p:cTn id="9" dur="1" fill="hold">
                                          <p:stCondLst>
                                            <p:cond delay="0"/>
                                          </p:stCondLst>
                                        </p:cTn>
                                        <p:tgtEl>
                                          <p:spTgt spid="43029"/>
                                        </p:tgtEl>
                                        <p:attrNameLst>
                                          <p:attrName>style.visibility</p:attrName>
                                        </p:attrNameLst>
                                      </p:cBhvr>
                                      <p:to>
                                        <p:strVal val="visible"/>
                                      </p:to>
                                    </p:set>
                                    <p:anim calcmode="lin" valueType="num">
                                      <p:cBhvr additive="base">
                                        <p:cTn id="10" dur="500" fill="hold"/>
                                        <p:tgtEl>
                                          <p:spTgt spid="43029"/>
                                        </p:tgtEl>
                                        <p:attrNameLst>
                                          <p:attrName>ppt_x</p:attrName>
                                        </p:attrNameLst>
                                      </p:cBhvr>
                                      <p:tavLst>
                                        <p:tav tm="0">
                                          <p:val>
                                            <p:strVal val="1+#ppt_w/2"/>
                                          </p:val>
                                        </p:tav>
                                        <p:tav tm="100000">
                                          <p:val>
                                            <p:strVal val="#ppt_x"/>
                                          </p:val>
                                        </p:tav>
                                      </p:tavLst>
                                    </p:anim>
                                    <p:anim calcmode="lin" valueType="num">
                                      <p:cBhvr additive="base">
                                        <p:cTn id="11" dur="500" fill="hold"/>
                                        <p:tgtEl>
                                          <p:spTgt spid="43029"/>
                                        </p:tgtEl>
                                        <p:attrNameLst>
                                          <p:attrName>ppt_y</p:attrName>
                                        </p:attrNameLst>
                                      </p:cBhvr>
                                      <p:tavLst>
                                        <p:tav tm="0">
                                          <p:val>
                                            <p:strVal val="#ppt_y"/>
                                          </p:val>
                                        </p:tav>
                                        <p:tav tm="100000">
                                          <p:val>
                                            <p:strVal val="#ppt_y"/>
                                          </p:val>
                                        </p:tav>
                                      </p:tavLst>
                                    </p:anim>
                                  </p:childTnLst>
                                </p:cTn>
                              </p:par>
                              <p:par>
                                <p:cTn id="12" presetID="2" presetClass="entr" presetSubtype="2" decel="68000" fill="hold" grpId="0" nodeType="withEffect">
                                  <p:stCondLst>
                                    <p:cond delay="0"/>
                                  </p:stCondLst>
                                  <p:iterate type="wd">
                                    <p:tmPct val="4000"/>
                                  </p:iterate>
                                  <p:childTnLst>
                                    <p:set>
                                      <p:cBhvr>
                                        <p:cTn id="13" dur="1" fill="hold">
                                          <p:stCondLst>
                                            <p:cond delay="0"/>
                                          </p:stCondLst>
                                        </p:cTn>
                                        <p:tgtEl>
                                          <p:spTgt spid="43014"/>
                                        </p:tgtEl>
                                        <p:attrNameLst>
                                          <p:attrName>style.visibility</p:attrName>
                                        </p:attrNameLst>
                                      </p:cBhvr>
                                      <p:to>
                                        <p:strVal val="visible"/>
                                      </p:to>
                                    </p:set>
                                    <p:anim calcmode="lin" valueType="num">
                                      <p:cBhvr additive="base">
                                        <p:cTn id="14" dur="500" fill="hold"/>
                                        <p:tgtEl>
                                          <p:spTgt spid="43014"/>
                                        </p:tgtEl>
                                        <p:attrNameLst>
                                          <p:attrName>ppt_x</p:attrName>
                                        </p:attrNameLst>
                                      </p:cBhvr>
                                      <p:tavLst>
                                        <p:tav tm="0">
                                          <p:val>
                                            <p:strVal val="1+#ppt_w/2"/>
                                          </p:val>
                                        </p:tav>
                                        <p:tav tm="100000">
                                          <p:val>
                                            <p:strVal val="#ppt_x"/>
                                          </p:val>
                                        </p:tav>
                                      </p:tavLst>
                                    </p:anim>
                                    <p:anim calcmode="lin" valueType="num">
                                      <p:cBhvr additive="base">
                                        <p:cTn id="15" dur="500" fill="hold"/>
                                        <p:tgtEl>
                                          <p:spTgt spid="43014"/>
                                        </p:tgtEl>
                                        <p:attrNameLst>
                                          <p:attrName>ppt_y</p:attrName>
                                        </p:attrNameLst>
                                      </p:cBhvr>
                                      <p:tavLst>
                                        <p:tav tm="0">
                                          <p:val>
                                            <p:strVal val="#ppt_y"/>
                                          </p:val>
                                        </p:tav>
                                        <p:tav tm="100000">
                                          <p:val>
                                            <p:strVal val="#ppt_y"/>
                                          </p:val>
                                        </p:tav>
                                      </p:tavLst>
                                    </p:anim>
                                  </p:childTnLst>
                                </p:cTn>
                              </p:par>
                              <p:par>
                                <p:cTn id="16" presetID="22" presetClass="entr" presetSubtype="8" fill="hold" grpId="0" nodeType="withEffect">
                                  <p:stCondLst>
                                    <p:cond delay="400"/>
                                  </p:stCondLst>
                                  <p:childTnLst>
                                    <p:set>
                                      <p:cBhvr>
                                        <p:cTn id="17" dur="1" fill="hold">
                                          <p:stCondLst>
                                            <p:cond delay="0"/>
                                          </p:stCondLst>
                                        </p:cTn>
                                        <p:tgtEl>
                                          <p:spTgt spid="43015"/>
                                        </p:tgtEl>
                                        <p:attrNameLst>
                                          <p:attrName>style.visibility</p:attrName>
                                        </p:attrNameLst>
                                      </p:cBhvr>
                                      <p:to>
                                        <p:strVal val="visible"/>
                                      </p:to>
                                    </p:set>
                                    <p:animEffect transition="in" filter="wipe(left)">
                                      <p:cBhvr>
                                        <p:cTn id="18" dur="500"/>
                                        <p:tgtEl>
                                          <p:spTgt spid="43015"/>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43018"/>
                                        </p:tgtEl>
                                        <p:attrNameLst>
                                          <p:attrName>style.visibility</p:attrName>
                                        </p:attrNameLst>
                                      </p:cBhvr>
                                      <p:to>
                                        <p:strVal val="visible"/>
                                      </p:to>
                                    </p:set>
                                    <p:animEffect transition="in" filter="wipe(left)">
                                      <p:cBhvr>
                                        <p:cTn id="21" dur="500"/>
                                        <p:tgtEl>
                                          <p:spTgt spid="43018"/>
                                        </p:tgtEl>
                                      </p:cBhvr>
                                    </p:animEffect>
                                  </p:childTnLst>
                                </p:cTn>
                              </p:par>
                              <p:par>
                                <p:cTn id="22" presetID="22" presetClass="entr" presetSubtype="8" fill="hold" grpId="0" nodeType="withEffect">
                                  <p:stCondLst>
                                    <p:cond delay="800"/>
                                  </p:stCondLst>
                                  <p:childTnLst>
                                    <p:set>
                                      <p:cBhvr>
                                        <p:cTn id="23" dur="1" fill="hold">
                                          <p:stCondLst>
                                            <p:cond delay="0"/>
                                          </p:stCondLst>
                                        </p:cTn>
                                        <p:tgtEl>
                                          <p:spTgt spid="43021"/>
                                        </p:tgtEl>
                                        <p:attrNameLst>
                                          <p:attrName>style.visibility</p:attrName>
                                        </p:attrNameLst>
                                      </p:cBhvr>
                                      <p:to>
                                        <p:strVal val="visible"/>
                                      </p:to>
                                    </p:set>
                                    <p:animEffect transition="in" filter="wipe(left)">
                                      <p:cBhvr>
                                        <p:cTn id="24" dur="500"/>
                                        <p:tgtEl>
                                          <p:spTgt spid="43021"/>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26"/>
                                        </p:tgtEl>
                                        <p:attrNameLst>
                                          <p:attrName>style.visibility</p:attrName>
                                        </p:attrNameLst>
                                      </p:cBhvr>
                                      <p:to>
                                        <p:strVal val="visible"/>
                                      </p:to>
                                    </p:set>
                                    <p:animEffect transition="in" filter="wipe(left)">
                                      <p:cBhvr>
                                        <p:cTn id="27" dur="500"/>
                                        <p:tgtEl>
                                          <p:spTgt spid="43026"/>
                                        </p:tgtEl>
                                      </p:cBhvr>
                                    </p:animEffect>
                                  </p:childTnLst>
                                </p:cTn>
                              </p:par>
                              <p:par>
                                <p:cTn id="28" presetID="22" presetClass="entr" presetSubtype="8" fill="hold" grpId="0" nodeType="withEffect">
                                  <p:stCondLst>
                                    <p:cond delay="1000"/>
                                  </p:stCondLst>
                                  <p:childTnLst>
                                    <p:set>
                                      <p:cBhvr>
                                        <p:cTn id="29" dur="1" fill="hold">
                                          <p:stCondLst>
                                            <p:cond delay="0"/>
                                          </p:stCondLst>
                                        </p:cTn>
                                        <p:tgtEl>
                                          <p:spTgt spid="43016"/>
                                        </p:tgtEl>
                                        <p:attrNameLst>
                                          <p:attrName>style.visibility</p:attrName>
                                        </p:attrNameLst>
                                      </p:cBhvr>
                                      <p:to>
                                        <p:strVal val="visible"/>
                                      </p:to>
                                    </p:set>
                                    <p:animEffect transition="in" filter="wipe(left)">
                                      <p:cBhvr>
                                        <p:cTn id="30" dur="500"/>
                                        <p:tgtEl>
                                          <p:spTgt spid="43016"/>
                                        </p:tgtEl>
                                      </p:cBhvr>
                                    </p:animEffect>
                                  </p:childTnLst>
                                </p:cTn>
                              </p:par>
                              <p:par>
                                <p:cTn id="31" presetID="22" presetClass="entr" presetSubtype="8" fill="hold" grpId="0" nodeType="withEffect">
                                  <p:stCondLst>
                                    <p:cond delay="1200"/>
                                  </p:stCondLst>
                                  <p:childTnLst>
                                    <p:set>
                                      <p:cBhvr>
                                        <p:cTn id="32" dur="1" fill="hold">
                                          <p:stCondLst>
                                            <p:cond delay="0"/>
                                          </p:stCondLst>
                                        </p:cTn>
                                        <p:tgtEl>
                                          <p:spTgt spid="43019"/>
                                        </p:tgtEl>
                                        <p:attrNameLst>
                                          <p:attrName>style.visibility</p:attrName>
                                        </p:attrNameLst>
                                      </p:cBhvr>
                                      <p:to>
                                        <p:strVal val="visible"/>
                                      </p:to>
                                    </p:set>
                                    <p:animEffect transition="in" filter="wipe(left)">
                                      <p:cBhvr>
                                        <p:cTn id="33" dur="500"/>
                                        <p:tgtEl>
                                          <p:spTgt spid="43019"/>
                                        </p:tgtEl>
                                      </p:cBhvr>
                                    </p:animEffect>
                                  </p:childTnLst>
                                </p:cTn>
                              </p:par>
                              <p:par>
                                <p:cTn id="34" presetID="22" presetClass="entr" presetSubtype="8" fill="hold" grpId="0" nodeType="withEffect">
                                  <p:stCondLst>
                                    <p:cond delay="1400"/>
                                  </p:stCondLst>
                                  <p:childTnLst>
                                    <p:set>
                                      <p:cBhvr>
                                        <p:cTn id="35" dur="1" fill="hold">
                                          <p:stCondLst>
                                            <p:cond delay="0"/>
                                          </p:stCondLst>
                                        </p:cTn>
                                        <p:tgtEl>
                                          <p:spTgt spid="43022"/>
                                        </p:tgtEl>
                                        <p:attrNameLst>
                                          <p:attrName>style.visibility</p:attrName>
                                        </p:attrNameLst>
                                      </p:cBhvr>
                                      <p:to>
                                        <p:strVal val="visible"/>
                                      </p:to>
                                    </p:set>
                                    <p:animEffect transition="in" filter="wipe(left)">
                                      <p:cBhvr>
                                        <p:cTn id="36" dur="500"/>
                                        <p:tgtEl>
                                          <p:spTgt spid="43022"/>
                                        </p:tgtEl>
                                      </p:cBhvr>
                                    </p:animEffect>
                                  </p:childTnLst>
                                </p:cTn>
                              </p:par>
                              <p:par>
                                <p:cTn id="37" presetID="22" presetClass="entr" presetSubtype="8" fill="hold" grpId="0" nodeType="withEffect">
                                  <p:stCondLst>
                                    <p:cond delay="1600"/>
                                  </p:stCondLst>
                                  <p:childTnLst>
                                    <p:set>
                                      <p:cBhvr>
                                        <p:cTn id="38" dur="1" fill="hold">
                                          <p:stCondLst>
                                            <p:cond delay="0"/>
                                          </p:stCondLst>
                                        </p:cTn>
                                        <p:tgtEl>
                                          <p:spTgt spid="43027"/>
                                        </p:tgtEl>
                                        <p:attrNameLst>
                                          <p:attrName>style.visibility</p:attrName>
                                        </p:attrNameLst>
                                      </p:cBhvr>
                                      <p:to>
                                        <p:strVal val="visible"/>
                                      </p:to>
                                    </p:set>
                                    <p:animEffect transition="in" filter="wipe(left)">
                                      <p:cBhvr>
                                        <p:cTn id="39" dur="500"/>
                                        <p:tgtEl>
                                          <p:spTgt spid="43027"/>
                                        </p:tgtEl>
                                      </p:cBhvr>
                                    </p:animEffect>
                                  </p:childTnLst>
                                </p:cTn>
                              </p:par>
                              <p:par>
                                <p:cTn id="40" presetID="10" presetClass="entr" presetSubtype="0" fill="hold" grpId="0" nodeType="withEffect">
                                  <p:stCondLst>
                                    <p:cond delay="1600"/>
                                  </p:stCondLst>
                                  <p:childTnLst>
                                    <p:set>
                                      <p:cBhvr>
                                        <p:cTn id="41" dur="1" fill="hold">
                                          <p:stCondLst>
                                            <p:cond delay="0"/>
                                          </p:stCondLst>
                                        </p:cTn>
                                        <p:tgtEl>
                                          <p:spTgt spid="43017"/>
                                        </p:tgtEl>
                                        <p:attrNameLst>
                                          <p:attrName>style.visibility</p:attrName>
                                        </p:attrNameLst>
                                      </p:cBhvr>
                                      <p:to>
                                        <p:strVal val="visible"/>
                                      </p:to>
                                    </p:set>
                                    <p:animEffect transition="in" filter="fade">
                                      <p:cBhvr>
                                        <p:cTn id="42" dur="500"/>
                                        <p:tgtEl>
                                          <p:spTgt spid="43017"/>
                                        </p:tgtEl>
                                      </p:cBhvr>
                                    </p:animEffect>
                                  </p:childTnLst>
                                </p:cTn>
                              </p:par>
                              <p:par>
                                <p:cTn id="43" presetID="10" presetClass="entr" presetSubtype="0" fill="hold" grpId="0" nodeType="withEffect">
                                  <p:stCondLst>
                                    <p:cond delay="1800"/>
                                  </p:stCondLst>
                                  <p:childTnLst>
                                    <p:set>
                                      <p:cBhvr>
                                        <p:cTn id="44" dur="1" fill="hold">
                                          <p:stCondLst>
                                            <p:cond delay="0"/>
                                          </p:stCondLst>
                                        </p:cTn>
                                        <p:tgtEl>
                                          <p:spTgt spid="43020"/>
                                        </p:tgtEl>
                                        <p:attrNameLst>
                                          <p:attrName>style.visibility</p:attrName>
                                        </p:attrNameLst>
                                      </p:cBhvr>
                                      <p:to>
                                        <p:strVal val="visible"/>
                                      </p:to>
                                    </p:set>
                                    <p:animEffect transition="in" filter="fade">
                                      <p:cBhvr>
                                        <p:cTn id="45" dur="500"/>
                                        <p:tgtEl>
                                          <p:spTgt spid="43020"/>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43023"/>
                                        </p:tgtEl>
                                        <p:attrNameLst>
                                          <p:attrName>style.visibility</p:attrName>
                                        </p:attrNameLst>
                                      </p:cBhvr>
                                      <p:to>
                                        <p:strVal val="visible"/>
                                      </p:to>
                                    </p:set>
                                    <p:animEffect transition="in" filter="fade">
                                      <p:cBhvr>
                                        <p:cTn id="48" dur="500"/>
                                        <p:tgtEl>
                                          <p:spTgt spid="43023"/>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8"/>
                                        </p:tgtEl>
                                        <p:attrNameLst>
                                          <p:attrName>style.visibility</p:attrName>
                                        </p:attrNameLst>
                                      </p:cBhvr>
                                      <p:to>
                                        <p:strVal val="visible"/>
                                      </p:to>
                                    </p:set>
                                    <p:animEffect transition="in" filter="fade">
                                      <p:cBhvr>
                                        <p:cTn id="51" dur="500"/>
                                        <p:tgtEl>
                                          <p:spTgt spid="43028"/>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4"/>
                                        </p:tgtEl>
                                        <p:attrNameLst>
                                          <p:attrName>style.visibility</p:attrName>
                                        </p:attrNameLst>
                                      </p:cBhvr>
                                      <p:to>
                                        <p:strVal val="visible"/>
                                      </p:to>
                                    </p:set>
                                    <p:animEffect transition="in" filter="fade">
                                      <p:cBhvr>
                                        <p:cTn id="54" dur="300"/>
                                        <p:tgtEl>
                                          <p:spTgt spid="43024"/>
                                        </p:tgtEl>
                                      </p:cBhvr>
                                    </p:animEffect>
                                  </p:childTnLst>
                                </p:cTn>
                              </p:par>
                              <p:par>
                                <p:cTn id="55" presetID="10" presetClass="entr" presetSubtype="0" fill="hold" grpId="0" nodeType="withEffect">
                                  <p:stCondLst>
                                    <p:cond delay="2200"/>
                                  </p:stCondLst>
                                  <p:childTnLst>
                                    <p:set>
                                      <p:cBhvr>
                                        <p:cTn id="56" dur="1" fill="hold">
                                          <p:stCondLst>
                                            <p:cond delay="0"/>
                                          </p:stCondLst>
                                        </p:cTn>
                                        <p:tgtEl>
                                          <p:spTgt spid="43025"/>
                                        </p:tgtEl>
                                        <p:attrNameLst>
                                          <p:attrName>style.visibility</p:attrName>
                                        </p:attrNameLst>
                                      </p:cBhvr>
                                      <p:to>
                                        <p:strVal val="visible"/>
                                      </p:to>
                                    </p:set>
                                    <p:animEffect transition="in" filter="fade">
                                      <p:cBhvr>
                                        <p:cTn id="57" dur="300"/>
                                        <p:tgtEl>
                                          <p:spTgt spid="43025"/>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0"/>
                                        </p:tgtEl>
                                        <p:attrNameLst>
                                          <p:attrName>style.visibility</p:attrName>
                                        </p:attrNameLst>
                                      </p:cBhvr>
                                      <p:to>
                                        <p:strVal val="visible"/>
                                      </p:to>
                                    </p:set>
                                    <p:animEffect transition="in" filter="fade">
                                      <p:cBhvr>
                                        <p:cTn id="60" dur="300"/>
                                        <p:tgtEl>
                                          <p:spTgt spid="43030"/>
                                        </p:tgtEl>
                                      </p:cBhvr>
                                    </p:animEffect>
                                  </p:childTnLst>
                                </p:cTn>
                              </p:par>
                              <p:par>
                                <p:cTn id="61" presetID="10" presetClass="entr" presetSubtype="0" fill="hold" grpId="0" nodeType="withEffect">
                                  <p:stCondLst>
                                    <p:cond delay="2600"/>
                                  </p:stCondLst>
                                  <p:childTnLst>
                                    <p:set>
                                      <p:cBhvr>
                                        <p:cTn id="62" dur="1" fill="hold">
                                          <p:stCondLst>
                                            <p:cond delay="0"/>
                                          </p:stCondLst>
                                        </p:cTn>
                                        <p:tgtEl>
                                          <p:spTgt spid="43031"/>
                                        </p:tgtEl>
                                        <p:attrNameLst>
                                          <p:attrName>style.visibility</p:attrName>
                                        </p:attrNameLst>
                                      </p:cBhvr>
                                      <p:to>
                                        <p:strVal val="visible"/>
                                      </p:to>
                                    </p:set>
                                    <p:animEffect transition="in" filter="fade">
                                      <p:cBhvr>
                                        <p:cTn id="63" dur="300"/>
                                        <p:tgtEl>
                                          <p:spTgt spid="43031"/>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2"/>
                                        </p:tgtEl>
                                        <p:attrNameLst>
                                          <p:attrName>style.visibility</p:attrName>
                                        </p:attrNameLst>
                                      </p:cBhvr>
                                      <p:to>
                                        <p:strVal val="visible"/>
                                      </p:to>
                                    </p:set>
                                    <p:animEffect transition="in" filter="fade">
                                      <p:cBhvr>
                                        <p:cTn id="66" dur="300"/>
                                        <p:tgtEl>
                                          <p:spTgt spid="43032"/>
                                        </p:tgtEl>
                                      </p:cBhvr>
                                    </p:animEffect>
                                  </p:childTnLst>
                                </p:cTn>
                              </p:par>
                              <p:par>
                                <p:cTn id="67" presetID="10" presetClass="entr" presetSubtype="0" fill="hold" grpId="0" nodeType="withEffect">
                                  <p:stCondLst>
                                    <p:cond delay="3000"/>
                                  </p:stCondLst>
                                  <p:childTnLst>
                                    <p:set>
                                      <p:cBhvr>
                                        <p:cTn id="68" dur="1" fill="hold">
                                          <p:stCondLst>
                                            <p:cond delay="0"/>
                                          </p:stCondLst>
                                        </p:cTn>
                                        <p:tgtEl>
                                          <p:spTgt spid="43033"/>
                                        </p:tgtEl>
                                        <p:attrNameLst>
                                          <p:attrName>style.visibility</p:attrName>
                                        </p:attrNameLst>
                                      </p:cBhvr>
                                      <p:to>
                                        <p:strVal val="visible"/>
                                      </p:to>
                                    </p:set>
                                    <p:animEffect transition="in" filter="fade">
                                      <p:cBhvr>
                                        <p:cTn id="69" dur="300"/>
                                        <p:tgtEl>
                                          <p:spTgt spid="43033"/>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4"/>
                                        </p:tgtEl>
                                        <p:attrNameLst>
                                          <p:attrName>style.visibility</p:attrName>
                                        </p:attrNameLst>
                                      </p:cBhvr>
                                      <p:to>
                                        <p:strVal val="visible"/>
                                      </p:to>
                                    </p:set>
                                    <p:animEffect transition="in" filter="fade">
                                      <p:cBhvr>
                                        <p:cTn id="72" dur="300"/>
                                        <p:tgtEl>
                                          <p:spTgt spid="43034"/>
                                        </p:tgtEl>
                                      </p:cBhvr>
                                    </p:animEffect>
                                  </p:childTnLst>
                                </p:cTn>
                              </p:par>
                              <p:par>
                                <p:cTn id="73" presetID="10" presetClass="entr" presetSubtype="0" fill="hold" grpId="0" nodeType="withEffect">
                                  <p:stCondLst>
                                    <p:cond delay="3400"/>
                                  </p:stCondLst>
                                  <p:childTnLst>
                                    <p:set>
                                      <p:cBhvr>
                                        <p:cTn id="74" dur="1" fill="hold">
                                          <p:stCondLst>
                                            <p:cond delay="0"/>
                                          </p:stCondLst>
                                        </p:cTn>
                                        <p:tgtEl>
                                          <p:spTgt spid="43035"/>
                                        </p:tgtEl>
                                        <p:attrNameLst>
                                          <p:attrName>style.visibility</p:attrName>
                                        </p:attrNameLst>
                                      </p:cBhvr>
                                      <p:to>
                                        <p:strVal val="visible"/>
                                      </p:to>
                                    </p:set>
                                    <p:animEffect transition="in" filter="fade">
                                      <p:cBhvr>
                                        <p:cTn id="75" dur="300"/>
                                        <p:tgtEl>
                                          <p:spTgt spid="43035"/>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6"/>
                                        </p:tgtEl>
                                        <p:attrNameLst>
                                          <p:attrName>style.visibility</p:attrName>
                                        </p:attrNameLst>
                                      </p:cBhvr>
                                      <p:to>
                                        <p:strVal val="visible"/>
                                      </p:to>
                                    </p:set>
                                    <p:animEffect transition="in" filter="fade">
                                      <p:cBhvr>
                                        <p:cTn id="78" dur="500"/>
                                        <p:tgtEl>
                                          <p:spTgt spid="43036"/>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7"/>
                                        </p:tgtEl>
                                        <p:attrNameLst>
                                          <p:attrName>style.visibility</p:attrName>
                                        </p:attrNameLst>
                                      </p:cBhvr>
                                      <p:to>
                                        <p:strVal val="visible"/>
                                      </p:to>
                                    </p:set>
                                    <p:animEffect transition="in" filter="fade">
                                      <p:cBhvr>
                                        <p:cTn id="81" dur="500"/>
                                        <p:tgtEl>
                                          <p:spTgt spid="43037"/>
                                        </p:tgtEl>
                                      </p:cBhvr>
                                    </p:animEffect>
                                  </p:childTnLst>
                                </p:cTn>
                              </p:par>
                              <p:par>
                                <p:cTn id="82" presetID="10" presetClass="entr" presetSubtype="0" fill="hold" grpId="0" nodeType="withEffect">
                                  <p:stCondLst>
                                    <p:cond delay="3600"/>
                                  </p:stCondLst>
                                  <p:childTnLst>
                                    <p:set>
                                      <p:cBhvr>
                                        <p:cTn id="83" dur="1" fill="hold">
                                          <p:stCondLst>
                                            <p:cond delay="0"/>
                                          </p:stCondLst>
                                        </p:cTn>
                                        <p:tgtEl>
                                          <p:spTgt spid="43038"/>
                                        </p:tgtEl>
                                        <p:attrNameLst>
                                          <p:attrName>style.visibility</p:attrName>
                                        </p:attrNameLst>
                                      </p:cBhvr>
                                      <p:to>
                                        <p:strVal val="visible"/>
                                      </p:to>
                                    </p:set>
                                    <p:animEffect transition="in" filter="fade">
                                      <p:cBhvr>
                                        <p:cTn id="84" dur="500"/>
                                        <p:tgtEl>
                                          <p:spTgt spid="43038"/>
                                        </p:tgtEl>
                                      </p:cBhvr>
                                    </p:animEffect>
                                  </p:childTnLst>
                                </p:cTn>
                              </p:par>
                            </p:childTnLst>
                          </p:cTn>
                        </p:par>
                        <p:par>
                          <p:cTn id="85" fill="hold">
                            <p:stCondLst>
                              <p:cond delay="4100"/>
                            </p:stCondLst>
                            <p:childTnLst>
                              <p:par>
                                <p:cTn id="86" presetID="10" presetClass="entr" presetSubtype="0" fill="hold" grpId="0" nodeType="afterEffect">
                                  <p:stCondLst>
                                    <p:cond delay="0"/>
                                  </p:stCondLst>
                                  <p:childTnLst>
                                    <p:set>
                                      <p:cBhvr>
                                        <p:cTn id="87" dur="1" fill="hold">
                                          <p:stCondLst>
                                            <p:cond delay="0"/>
                                          </p:stCondLst>
                                        </p:cTn>
                                        <p:tgtEl>
                                          <p:spTgt spid="43039"/>
                                        </p:tgtEl>
                                        <p:attrNameLst>
                                          <p:attrName>style.visibility</p:attrName>
                                        </p:attrNameLst>
                                      </p:cBhvr>
                                      <p:to>
                                        <p:strVal val="visible"/>
                                      </p:to>
                                    </p:set>
                                    <p:animEffect transition="in" filter="fade">
                                      <p:cBhvr>
                                        <p:cTn id="88" dur="500"/>
                                        <p:tgtEl>
                                          <p:spTgt spid="430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0"/>
                                        </p:tgtEl>
                                        <p:attrNameLst>
                                          <p:attrName>style.visibility</p:attrName>
                                        </p:attrNameLst>
                                      </p:cBhvr>
                                      <p:to>
                                        <p:strVal val="visible"/>
                                      </p:to>
                                    </p:set>
                                    <p:animEffect transition="in" filter="fade">
                                      <p:cBhvr>
                                        <p:cTn id="91" dur="500"/>
                                        <p:tgtEl>
                                          <p:spTgt spid="430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041"/>
                                        </p:tgtEl>
                                        <p:attrNameLst>
                                          <p:attrName>style.visibility</p:attrName>
                                        </p:attrNameLst>
                                      </p:cBhvr>
                                      <p:to>
                                        <p:strVal val="visible"/>
                                      </p:to>
                                    </p:set>
                                    <p:animEffect transition="in" filter="fade">
                                      <p:cBhvr>
                                        <p:cTn id="94"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1500">
                <a:solidFill>
                  <a:schemeClr val="bg1"/>
                </a:solidFill>
              </a:rPr>
              <a:pPr algn="ctr" eaLnBrk="1">
                <a:lnSpc>
                  <a:spcPct val="100000"/>
                </a:lnSpc>
              </a:pPr>
              <a:t>39</a:t>
            </a:fld>
            <a:endParaRPr lang="en-US" sz="1800">
              <a:solidFill>
                <a:schemeClr val="bg1"/>
              </a:solidFill>
            </a:endParaRPr>
          </a:p>
        </p:txBody>
      </p:sp>
      <p:sp>
        <p:nvSpPr>
          <p:cNvPr id="44036" name="AutoShape 4"/>
          <p:cNvSpPr>
            <a:spLocks/>
          </p:cNvSpPr>
          <p:nvPr/>
        </p:nvSpPr>
        <p:spPr bwMode="auto">
          <a:xfrm>
            <a:off x="1141810"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38" name="AutoShape 6"/>
          <p:cNvSpPr>
            <a:spLocks/>
          </p:cNvSpPr>
          <p:nvPr/>
        </p:nvSpPr>
        <p:spPr bwMode="auto">
          <a:xfrm>
            <a:off x="4564856" y="4081462"/>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40" name="AutoShape 8"/>
          <p:cNvSpPr>
            <a:spLocks/>
          </p:cNvSpPr>
          <p:nvPr/>
        </p:nvSpPr>
        <p:spPr bwMode="auto">
          <a:xfrm>
            <a:off x="7987904"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42" name="AutoShape 10"/>
          <p:cNvSpPr>
            <a:spLocks/>
          </p:cNvSpPr>
          <p:nvPr/>
        </p:nvSpPr>
        <p:spPr bwMode="auto">
          <a:xfrm>
            <a:off x="11439525" y="4081462"/>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44" name="AutoShape 12"/>
          <p:cNvSpPr>
            <a:spLocks/>
          </p:cNvSpPr>
          <p:nvPr/>
        </p:nvSpPr>
        <p:spPr bwMode="auto">
          <a:xfrm>
            <a:off x="928688"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141810" y="7766448"/>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47" name="AutoShape 15"/>
          <p:cNvSpPr>
            <a:spLocks/>
          </p:cNvSpPr>
          <p:nvPr/>
        </p:nvSpPr>
        <p:spPr bwMode="auto">
          <a:xfrm>
            <a:off x="4564856" y="7766448"/>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49" name="AutoShape 17"/>
          <p:cNvSpPr>
            <a:spLocks/>
          </p:cNvSpPr>
          <p:nvPr/>
        </p:nvSpPr>
        <p:spPr bwMode="auto">
          <a:xfrm>
            <a:off x="7987904" y="7766448"/>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51" name="AutoShape 19"/>
          <p:cNvSpPr>
            <a:spLocks/>
          </p:cNvSpPr>
          <p:nvPr/>
        </p:nvSpPr>
        <p:spPr bwMode="auto">
          <a:xfrm>
            <a:off x="11439525" y="7766448"/>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53" name="AutoShape 21"/>
          <p:cNvSpPr>
            <a:spLocks/>
          </p:cNvSpPr>
          <p:nvPr/>
        </p:nvSpPr>
        <p:spPr bwMode="auto">
          <a:xfrm>
            <a:off x="14869716" y="7766448"/>
            <a:ext cx="2281238" cy="2282428"/>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55" name="AutoShape 23"/>
          <p:cNvSpPr>
            <a:spLocks/>
          </p:cNvSpPr>
          <p:nvPr/>
        </p:nvSpPr>
        <p:spPr bwMode="auto">
          <a:xfrm>
            <a:off x="14862573"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4057" name="AutoShape 25"/>
          <p:cNvSpPr>
            <a:spLocks/>
          </p:cNvSpPr>
          <p:nvPr/>
        </p:nvSpPr>
        <p:spPr bwMode="auto">
          <a:xfrm>
            <a:off x="4348163"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7767638"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11222831"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4651831"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928688"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4348163"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7767638"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11222831"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4651831"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15" name="Title 1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6" name="Text Placeholder 15"/>
          <p:cNvSpPr>
            <a:spLocks noGrp="1"/>
          </p:cNvSpPr>
          <p:nvPr>
            <p:ph type="body" sz="quarter" idx="13"/>
          </p:nvPr>
        </p:nvSpPr>
        <p:spPr/>
        <p:txBody>
          <a:bodyPr/>
          <a:lstStyle/>
          <a:p>
            <a:endParaRPr lang="id-ID"/>
          </a:p>
        </p:txBody>
      </p:sp>
      <p:sp>
        <p:nvSpPr>
          <p:cNvPr id="17" name="Picture Placeholder 16"/>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
        <p:nvSpPr>
          <p:cNvPr id="24" name="Picture Placeholder 23"/>
          <p:cNvSpPr>
            <a:spLocks noGrp="1"/>
          </p:cNvSpPr>
          <p:nvPr>
            <p:ph type="pic" sz="quarter" idx="21"/>
          </p:nvPr>
        </p:nvSpPr>
        <p:spPr/>
      </p:sp>
      <p:sp>
        <p:nvSpPr>
          <p:cNvPr id="25" name="Picture Placeholder 24"/>
          <p:cNvSpPr>
            <a:spLocks noGrp="1"/>
          </p:cNvSpPr>
          <p:nvPr>
            <p:ph type="pic" sz="quarter" idx="22"/>
          </p:nvPr>
        </p:nvSpPr>
        <p:spPr/>
      </p:sp>
      <p:sp>
        <p:nvSpPr>
          <p:cNvPr id="26" name="Picture Placeholder 25"/>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9" name="AutoShape 1"/>
          <p:cNvSpPr>
            <a:spLocks/>
          </p:cNvSpPr>
          <p:nvPr/>
        </p:nvSpPr>
        <p:spPr bwMode="auto">
          <a:xfrm>
            <a:off x="0" y="-1"/>
            <a:ext cx="18288000" cy="6808644"/>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8193" name="AutoShape 1"/>
          <p:cNvSpPr>
            <a:spLocks/>
          </p:cNvSpPr>
          <p:nvPr/>
        </p:nvSpPr>
        <p:spPr bwMode="auto">
          <a:xfrm>
            <a:off x="4313635" y="7400925"/>
            <a:ext cx="3009900" cy="55245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8194" name="AutoShape 2"/>
          <p:cNvSpPr>
            <a:spLocks/>
          </p:cNvSpPr>
          <p:nvPr/>
        </p:nvSpPr>
        <p:spPr bwMode="auto">
          <a:xfrm>
            <a:off x="4763691"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Company</a:t>
            </a:r>
            <a:endParaRPr lang="en-US" sz="1800" dirty="0">
              <a:solidFill>
                <a:schemeClr val="tx2"/>
              </a:solidFill>
              <a:latin typeface="Roboto" charset="0"/>
              <a:ea typeface="ＭＳ Ｐゴシック" charset="0"/>
              <a:cs typeface="Roboto" charset="0"/>
              <a:sym typeface="Roboto" charset="0"/>
            </a:endParaRPr>
          </a:p>
        </p:txBody>
      </p:sp>
      <p:sp>
        <p:nvSpPr>
          <p:cNvPr id="8195" name="AutoShape 3"/>
          <p:cNvSpPr>
            <a:spLocks/>
          </p:cNvSpPr>
          <p:nvPr/>
        </p:nvSpPr>
        <p:spPr bwMode="auto">
          <a:xfrm>
            <a:off x="7660481" y="7400925"/>
            <a:ext cx="3011091"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8196" name="AutoShape 4"/>
          <p:cNvSpPr>
            <a:spLocks/>
          </p:cNvSpPr>
          <p:nvPr/>
        </p:nvSpPr>
        <p:spPr bwMode="auto">
          <a:xfrm>
            <a:off x="8111729"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Service</a:t>
            </a:r>
            <a:endParaRPr lang="en-US" sz="1800">
              <a:solidFill>
                <a:schemeClr val="tx2"/>
              </a:solidFill>
              <a:latin typeface="Roboto" charset="0"/>
              <a:ea typeface="ＭＳ Ｐゴシック" charset="0"/>
              <a:cs typeface="Roboto" charset="0"/>
              <a:sym typeface="Roboto" charset="0"/>
            </a:endParaRPr>
          </a:p>
        </p:txBody>
      </p:sp>
      <p:sp>
        <p:nvSpPr>
          <p:cNvPr id="8197" name="AutoShape 5"/>
          <p:cNvSpPr>
            <a:spLocks/>
          </p:cNvSpPr>
          <p:nvPr/>
        </p:nvSpPr>
        <p:spPr bwMode="auto">
          <a:xfrm>
            <a:off x="10985898"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8198" name="AutoShape 6"/>
          <p:cNvSpPr>
            <a:spLocks/>
          </p:cNvSpPr>
          <p:nvPr/>
        </p:nvSpPr>
        <p:spPr bwMode="auto">
          <a:xfrm>
            <a:off x="11437144"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Portofolio</a:t>
            </a:r>
            <a:endParaRPr lang="en-US" sz="1800">
              <a:solidFill>
                <a:schemeClr val="tx2"/>
              </a:solidFill>
              <a:latin typeface="Roboto" charset="0"/>
              <a:ea typeface="ＭＳ Ｐゴシック" charset="0"/>
              <a:cs typeface="Roboto" charset="0"/>
              <a:sym typeface="Roboto" charset="0"/>
            </a:endParaRPr>
          </a:p>
        </p:txBody>
      </p:sp>
      <p:sp>
        <p:nvSpPr>
          <p:cNvPr id="8199" name="AutoShape 7"/>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0" tIns="0" rIns="0" bIns="0" anchor="ctr"/>
          <a:lstStyle/>
          <a:p>
            <a:endParaRPr lang="id-ID" sz="1800">
              <a:solidFill>
                <a:schemeClr val="bg1"/>
              </a:solidFill>
            </a:endParaRPr>
          </a:p>
        </p:txBody>
      </p:sp>
      <p:sp>
        <p:nvSpPr>
          <p:cNvPr id="8200" name="AutoShape 8"/>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8201" name="AutoShape 9"/>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lumMod val="20000"/>
              <a:lumOff val="80000"/>
              <a:alpha val="16470"/>
            </a:schemeClr>
          </a:solidFill>
          <a:ln>
            <a:noFill/>
          </a:ln>
          <a:effectLst/>
          <a:extLst/>
        </p:spPr>
        <p:txBody>
          <a:bodyPr lIns="38100" tIns="38100" rIns="38100" bIns="38100" anchor="ctr"/>
          <a:lstStyle/>
          <a:p>
            <a:endParaRPr lang="id-ID" sz="1800">
              <a:solidFill>
                <a:schemeClr val="bg1"/>
              </a:solidFill>
            </a:endParaRPr>
          </a:p>
        </p:txBody>
      </p:sp>
      <p:sp>
        <p:nvSpPr>
          <p:cNvPr id="8202" name="AutoShape 10"/>
          <p:cNvSpPr>
            <a:spLocks/>
          </p:cNvSpPr>
          <p:nvPr/>
        </p:nvSpPr>
        <p:spPr bwMode="auto">
          <a:xfrm>
            <a:off x="4760119"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4760119"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4760119" y="9230916"/>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808434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808434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808434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808434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11432382"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11432382"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11432382"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4175448" y="2585641"/>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chemeClr val="bg1"/>
                </a:solidFill>
                <a:latin typeface="Roboto" charset="0"/>
                <a:ea typeface="ＭＳ Ｐゴシック" charset="0"/>
                <a:cs typeface="Roboto" charset="0"/>
                <a:sym typeface="Roboto" charset="0"/>
              </a:rPr>
              <a:t>Table of</a:t>
            </a:r>
            <a:endParaRPr lang="en-US" sz="1800" dirty="0">
              <a:solidFill>
                <a:schemeClr val="bg1"/>
              </a:solidFill>
              <a:latin typeface="Roboto" charset="0"/>
              <a:ea typeface="ＭＳ Ｐゴシック" charset="0"/>
              <a:cs typeface="Roboto" charset="0"/>
              <a:sym typeface="Roboto" charset="0"/>
            </a:endParaRPr>
          </a:p>
        </p:txBody>
      </p:sp>
      <p:sp>
        <p:nvSpPr>
          <p:cNvPr id="8218" name="AutoShape 26"/>
          <p:cNvSpPr>
            <a:spLocks/>
          </p:cNvSpPr>
          <p:nvPr/>
        </p:nvSpPr>
        <p:spPr bwMode="auto">
          <a:xfrm>
            <a:off x="11036498" y="2585641"/>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Content</a:t>
            </a:r>
            <a:endParaRPr lang="en-US" sz="1800" dirty="0">
              <a:solidFill>
                <a:schemeClr val="bg1"/>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1"/>
          </p:nvPr>
        </p:nvSpPr>
        <p:spPr>
          <a:xfrm>
            <a:off x="7631113" y="1528763"/>
            <a:ext cx="3025775" cy="3025775"/>
          </a:xfrm>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5" name="AutoShape 19"/>
          <p:cNvCxnSpPr>
            <a:cxnSpLocks noChangeShapeType="1"/>
            <a:stCxn id="45068" idx="0"/>
            <a:endCxn id="45066" idx="0"/>
          </p:cNvCxnSpPr>
          <p:nvPr/>
        </p:nvCxnSpPr>
        <p:spPr bwMode="auto">
          <a:xfrm flipH="1">
            <a:off x="11341894" y="5255419"/>
            <a:ext cx="4349354"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4" name="AutoShape 18"/>
          <p:cNvCxnSpPr>
            <a:cxnSpLocks noChangeShapeType="1"/>
            <a:stCxn id="45066" idx="0"/>
            <a:endCxn id="45064" idx="0"/>
          </p:cNvCxnSpPr>
          <p:nvPr/>
        </p:nvCxnSpPr>
        <p:spPr bwMode="auto">
          <a:xfrm flipH="1">
            <a:off x="6993731" y="5255419"/>
            <a:ext cx="4348163"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6993731" y="9132094"/>
            <a:ext cx="4348163" cy="0"/>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2595563" y="7193756"/>
            <a:ext cx="4398169" cy="193833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2595563" y="5255419"/>
            <a:ext cx="4398169" cy="1938338"/>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1500">
                <a:solidFill>
                  <a:schemeClr val="bg1"/>
                </a:solidFill>
              </a:rPr>
              <a:pPr algn="ctr" eaLnBrk="1">
                <a:lnSpc>
                  <a:spcPct val="100000"/>
                </a:lnSpc>
              </a:pPr>
              <a:t>40</a:t>
            </a:fld>
            <a:endParaRPr lang="en-US" sz="1800">
              <a:solidFill>
                <a:schemeClr val="bg1"/>
              </a:solidFill>
            </a:endParaRPr>
          </a:p>
        </p:txBody>
      </p:sp>
      <p:sp>
        <p:nvSpPr>
          <p:cNvPr id="45060" name="AutoShape 4"/>
          <p:cNvSpPr>
            <a:spLocks/>
          </p:cNvSpPr>
          <p:nvPr/>
        </p:nvSpPr>
        <p:spPr bwMode="auto">
          <a:xfrm>
            <a:off x="1453754" y="6053137"/>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62" name="AutoShape 6"/>
          <p:cNvSpPr>
            <a:spLocks/>
          </p:cNvSpPr>
          <p:nvPr/>
        </p:nvSpPr>
        <p:spPr bwMode="auto">
          <a:xfrm>
            <a:off x="1237060" y="862726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245394" y="8936831"/>
            <a:ext cx="270033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5851923" y="4114800"/>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66" name="AutoShape 10"/>
          <p:cNvSpPr>
            <a:spLocks/>
          </p:cNvSpPr>
          <p:nvPr/>
        </p:nvSpPr>
        <p:spPr bwMode="auto">
          <a:xfrm>
            <a:off x="10201275" y="4114800"/>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68" name="AutoShape 12"/>
          <p:cNvSpPr>
            <a:spLocks/>
          </p:cNvSpPr>
          <p:nvPr/>
        </p:nvSpPr>
        <p:spPr bwMode="auto">
          <a:xfrm>
            <a:off x="14550629" y="4114800"/>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70" name="AutoShape 14"/>
          <p:cNvSpPr>
            <a:spLocks/>
          </p:cNvSpPr>
          <p:nvPr/>
        </p:nvSpPr>
        <p:spPr bwMode="auto">
          <a:xfrm>
            <a:off x="5851923" y="7990285"/>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5"/>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72" name="AutoShape 16"/>
          <p:cNvSpPr>
            <a:spLocks/>
          </p:cNvSpPr>
          <p:nvPr/>
        </p:nvSpPr>
        <p:spPr bwMode="auto">
          <a:xfrm>
            <a:off x="10201275" y="7990285"/>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6"/>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45079" name="AutoShape 23"/>
          <p:cNvSpPr>
            <a:spLocks/>
          </p:cNvSpPr>
          <p:nvPr/>
        </p:nvSpPr>
        <p:spPr bwMode="auto">
          <a:xfrm>
            <a:off x="5635229" y="1049297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5642373" y="10802541"/>
            <a:ext cx="270152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9988154" y="1049297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9995297" y="10802541"/>
            <a:ext cx="270033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5635229" y="6660356"/>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5642373" y="6969919"/>
            <a:ext cx="27015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9988154" y="6660356"/>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9995297" y="6969919"/>
            <a:ext cx="270033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4342269" y="6660356"/>
            <a:ext cx="27158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Jhonny Carter</a:t>
            </a:r>
            <a:endParaRPr lang="en-US" sz="1800">
              <a:solidFill>
                <a:schemeClr val="bg1"/>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4350603" y="6969919"/>
            <a:ext cx="270033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9"/>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flipH="1" flipV="1">
            <a:off x="75164608" y="80482825"/>
            <a:ext cx="103076354" cy="117321681"/>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0" name="AutoShape 30"/>
          <p:cNvCxnSpPr>
            <a:cxnSpLocks noChangeShapeType="1"/>
            <a:stCxn id="46085" idx="0"/>
            <a:endCxn id="46093" idx="0"/>
          </p:cNvCxnSpPr>
          <p:nvPr/>
        </p:nvCxnSpPr>
        <p:spPr bwMode="auto">
          <a:xfrm flipH="1" flipV="1">
            <a:off x="34594205" y="37945397"/>
            <a:ext cx="143646757" cy="159859109"/>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37841733" y="44335230"/>
            <a:ext cx="140399229" cy="153469276"/>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flipV="1">
            <a:off x="32620413" y="41276081"/>
            <a:ext cx="145620549" cy="156528425"/>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flipV="1">
            <a:off x="40698164" y="51574072"/>
            <a:ext cx="137542798" cy="146230434"/>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flipV="1">
            <a:off x="35348730" y="43080534"/>
            <a:ext cx="142892232" cy="154723972"/>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flipH="1" flipV="1">
            <a:off x="47754004" y="53801603"/>
            <a:ext cx="130486958" cy="144002903"/>
          </a:xfrm>
          <a:prstGeom prst="straightConnector1">
            <a:avLst/>
          </a:prstGeom>
          <a:noFill/>
          <a:ln w="12700" cap="flat" cmpd="sng">
            <a:solidFill>
              <a:schemeClr val="bg1"/>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1500">
                <a:solidFill>
                  <a:schemeClr val="bg1"/>
                </a:solidFill>
              </a:rPr>
              <a:pPr algn="ctr" eaLnBrk="1">
                <a:lnSpc>
                  <a:spcPct val="100000"/>
                </a:lnSpc>
              </a:pPr>
              <a:t>41</a:t>
            </a:fld>
            <a:endParaRPr lang="en-US" sz="1800">
              <a:solidFill>
                <a:schemeClr val="bg1"/>
              </a:solidFill>
            </a:endParaRPr>
          </a:p>
        </p:txBody>
      </p:sp>
      <p:sp>
        <p:nvSpPr>
          <p:cNvPr id="46084" name="AutoShape 4"/>
          <p:cNvSpPr>
            <a:spLocks/>
          </p:cNvSpPr>
          <p:nvPr/>
        </p:nvSpPr>
        <p:spPr bwMode="auto">
          <a:xfrm>
            <a:off x="2159794" y="5258991"/>
            <a:ext cx="1026319" cy="1025128"/>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85" name="AutoShape 5"/>
          <p:cNvSpPr>
            <a:spLocks/>
          </p:cNvSpPr>
          <p:nvPr/>
        </p:nvSpPr>
        <p:spPr bwMode="auto">
          <a:xfrm>
            <a:off x="3970611" y="6311785"/>
            <a:ext cx="2268140" cy="2269331"/>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86" name="AutoShape 6"/>
          <p:cNvSpPr>
            <a:spLocks/>
          </p:cNvSpPr>
          <p:nvPr/>
        </p:nvSpPr>
        <p:spPr bwMode="auto">
          <a:xfrm>
            <a:off x="6479704" y="4520804"/>
            <a:ext cx="1107281" cy="1107281"/>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87" name="AutoShape 7"/>
          <p:cNvSpPr>
            <a:spLocks/>
          </p:cNvSpPr>
          <p:nvPr/>
        </p:nvSpPr>
        <p:spPr bwMode="auto">
          <a:xfrm>
            <a:off x="7731919" y="6463904"/>
            <a:ext cx="1410891" cy="1410890"/>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88" name="AutoShape 8"/>
          <p:cNvSpPr>
            <a:spLocks/>
          </p:cNvSpPr>
          <p:nvPr/>
        </p:nvSpPr>
        <p:spPr bwMode="auto">
          <a:xfrm>
            <a:off x="6309718" y="8309373"/>
            <a:ext cx="1106090" cy="1106090"/>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89" name="AutoShape 9"/>
          <p:cNvSpPr>
            <a:spLocks/>
          </p:cNvSpPr>
          <p:nvPr/>
        </p:nvSpPr>
        <p:spPr bwMode="auto">
          <a:xfrm>
            <a:off x="4461273" y="9260681"/>
            <a:ext cx="954881" cy="953691"/>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90" name="AutoShape 10"/>
          <p:cNvSpPr>
            <a:spLocks/>
          </p:cNvSpPr>
          <p:nvPr/>
        </p:nvSpPr>
        <p:spPr bwMode="auto">
          <a:xfrm>
            <a:off x="2059781" y="9161860"/>
            <a:ext cx="1067991" cy="1067990"/>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91" name="AutoShape 11"/>
          <p:cNvSpPr>
            <a:spLocks/>
          </p:cNvSpPr>
          <p:nvPr/>
        </p:nvSpPr>
        <p:spPr bwMode="auto">
          <a:xfrm>
            <a:off x="1732956" y="7456228"/>
            <a:ext cx="954881" cy="953691"/>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093" name="AutoShape 13"/>
          <p:cNvSpPr>
            <a:spLocks/>
          </p:cNvSpPr>
          <p:nvPr/>
        </p:nvSpPr>
        <p:spPr bwMode="auto">
          <a:xfrm>
            <a:off x="4090615" y="4462462"/>
            <a:ext cx="948929" cy="948929"/>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6102" name="AutoShape 22"/>
          <p:cNvSpPr>
            <a:spLocks/>
          </p:cNvSpPr>
          <p:nvPr/>
        </p:nvSpPr>
        <p:spPr bwMode="auto">
          <a:xfrm>
            <a:off x="10796588" y="4618435"/>
            <a:ext cx="416361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Sample Network</a:t>
            </a:r>
            <a:endParaRPr lang="en-US" sz="1800" dirty="0">
              <a:solidFill>
                <a:schemeClr val="bg1"/>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10796587" y="5104210"/>
            <a:ext cx="5653088" cy="1445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which don't look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10825162" y="6911579"/>
            <a:ext cx="56245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86929" lvl="1" indent="-186929">
              <a:buClr>
                <a:srgbClr val="B8C693"/>
              </a:buClr>
              <a:buSzPct val="150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10825162" y="7461647"/>
            <a:ext cx="5624513"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186929" indent="-186929">
              <a:buClr>
                <a:srgbClr val="B8C693"/>
              </a:buClr>
              <a:buSzPct val="150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10825162" y="8052197"/>
            <a:ext cx="5624513"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800">
                <a:solidFill>
                  <a:schemeClr val="bg1"/>
                </a:solidFill>
                <a:latin typeface="Roboto Light" panose="02000000000000000000" pitchFamily="2" charset="0"/>
                <a:ea typeface="Roboto Light" panose="02000000000000000000" pitchFamily="2" charset="0"/>
              </a:rPr>
              <a:t>Lorem ipsum randomised words which don</a:t>
            </a:r>
            <a:r>
              <a:rPr lang="ja-JP" altLang="en-US" sz="1800">
                <a:solidFill>
                  <a:schemeClr val="bg1"/>
                </a:solidFill>
                <a:latin typeface="Roboto Light" panose="02000000000000000000" pitchFamily="2" charset="0"/>
              </a:rPr>
              <a:t>’</a:t>
            </a:r>
            <a:r>
              <a:rPr lang="en-US" altLang="ja-JP" sz="1800">
                <a:solidFill>
                  <a:schemeClr val="bg1"/>
                </a:solidFill>
                <a:latin typeface="Roboto Light" panose="02000000000000000000" pitchFamily="2" charset="0"/>
                <a:ea typeface="Roboto Light" panose="02000000000000000000" pitchFamily="2" charset="0"/>
              </a:rPr>
              <a:t>t.</a:t>
            </a:r>
            <a:endParaRPr lang="en-US" sz="1800">
              <a:solidFill>
                <a:schemeClr val="bg1"/>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10825162" y="8589169"/>
            <a:ext cx="5624513" cy="398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800">
                <a:solidFill>
                  <a:schemeClr val="bg1"/>
                </a:solidFill>
                <a:latin typeface="Roboto Light" panose="02000000000000000000" pitchFamily="2" charset="0"/>
                <a:ea typeface="Roboto Light" panose="02000000000000000000" pitchFamily="2" charset="0"/>
              </a:rPr>
              <a:t>Lorem ipsum randomised which don</a:t>
            </a:r>
            <a:r>
              <a:rPr lang="ja-JP" altLang="en-US" sz="1800">
                <a:solidFill>
                  <a:schemeClr val="bg1"/>
                </a:solidFill>
                <a:latin typeface="Roboto Light" panose="02000000000000000000" pitchFamily="2" charset="0"/>
              </a:rPr>
              <a:t>’</a:t>
            </a:r>
            <a:r>
              <a:rPr lang="en-US" altLang="ja-JP" sz="1800">
                <a:solidFill>
                  <a:schemeClr val="bg1"/>
                </a:solidFill>
                <a:latin typeface="Roboto Light" panose="02000000000000000000" pitchFamily="2" charset="0"/>
                <a:ea typeface="Roboto Light" panose="02000000000000000000" pitchFamily="2" charset="0"/>
              </a:rPr>
              <a:t>t.</a:t>
            </a:r>
            <a:endParaRPr lang="en-US" sz="1800">
              <a:solidFill>
                <a:schemeClr val="bg1"/>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10825163" y="9491663"/>
            <a:ext cx="913210" cy="9144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38100" tIns="38100" rIns="38100" bIns="38100" anchor="ctr"/>
          <a:lstStyle/>
          <a:p>
            <a:endParaRPr lang="id-ID" sz="1800">
              <a:solidFill>
                <a:schemeClr val="bg1"/>
              </a:solidFill>
            </a:endParaRPr>
          </a:p>
        </p:txBody>
      </p:sp>
      <p:sp>
        <p:nvSpPr>
          <p:cNvPr id="46117" name="AutoShape 37"/>
          <p:cNvSpPr>
            <a:spLocks/>
          </p:cNvSpPr>
          <p:nvPr/>
        </p:nvSpPr>
        <p:spPr bwMode="auto">
          <a:xfrm>
            <a:off x="11738373" y="9491663"/>
            <a:ext cx="4711303" cy="9144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46118" name="AutoShape 38"/>
          <p:cNvSpPr>
            <a:spLocks/>
          </p:cNvSpPr>
          <p:nvPr/>
        </p:nvSpPr>
        <p:spPr bwMode="auto">
          <a:xfrm>
            <a:off x="11002566" y="9655969"/>
            <a:ext cx="558403" cy="585788"/>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6119" name="AutoShape 39"/>
          <p:cNvSpPr>
            <a:spLocks/>
          </p:cNvSpPr>
          <p:nvPr/>
        </p:nvSpPr>
        <p:spPr bwMode="auto">
          <a:xfrm>
            <a:off x="12030075" y="9535716"/>
            <a:ext cx="4218385"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charset="0"/>
                <a:ea typeface="ＭＳ Ｐゴシック" charset="0"/>
                <a:cs typeface="Roboto" charset="0"/>
                <a:sym typeface="Roboto" charset="0"/>
              </a:rPr>
              <a:t>Lorem</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ipsum</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randomised</a:t>
            </a:r>
            <a:r>
              <a:rPr lang="en-US" sz="1800" dirty="0">
                <a:solidFill>
                  <a:schemeClr val="tx2"/>
                </a:solidFill>
                <a:latin typeface="Roboto" charset="0"/>
                <a:ea typeface="ＭＳ Ｐゴシック" charset="0"/>
                <a:cs typeface="Roboto" charset="0"/>
                <a:sym typeface="Roboto" charset="0"/>
              </a:rPr>
              <a:t> words which don't look even slightly </a:t>
            </a:r>
            <a:r>
              <a:rPr lang="en-US" sz="1800" dirty="0" err="1">
                <a:solidFill>
                  <a:schemeClr val="tx2"/>
                </a:solidFill>
                <a:latin typeface="Roboto" charset="0"/>
                <a:ea typeface="ＭＳ Ｐゴシック" charset="0"/>
                <a:cs typeface="Roboto" charset="0"/>
                <a:sym typeface="Roboto" charset="0"/>
              </a:rPr>
              <a:t>beration</a:t>
            </a:r>
            <a:r>
              <a:rPr lang="en-US" sz="1800" dirty="0">
                <a:solidFill>
                  <a:schemeClr val="tx2"/>
                </a:solidFill>
                <a:latin typeface="Roboto" charset="0"/>
                <a:ea typeface="ＭＳ Ｐゴシック" charset="0"/>
                <a:cs typeface="Roboto" charset="0"/>
                <a:sym typeface="Roboto" charset="0"/>
              </a:rPr>
              <a:t> </a:t>
            </a:r>
          </a:p>
        </p:txBody>
      </p:sp>
      <p:sp>
        <p:nvSpPr>
          <p:cNvPr id="5" name="Title 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6" name="Picture Placeholder 15"/>
          <p:cNvSpPr>
            <a:spLocks noGrp="1"/>
          </p:cNvSpPr>
          <p:nvPr>
            <p:ph type="pic" sz="quarter" idx="23"/>
          </p:nvPr>
        </p:nvSpPr>
        <p:spPr/>
      </p:sp>
      <p:sp>
        <p:nvSpPr>
          <p:cNvPr id="17" name="Picture Placeholder 16"/>
          <p:cNvSpPr>
            <a:spLocks noGrp="1"/>
          </p:cNvSpPr>
          <p:nvPr>
            <p:ph type="pic" sz="quarter" idx="24"/>
          </p:nvPr>
        </p:nvSpPr>
        <p:spPr/>
      </p:sp>
      <p:sp>
        <p:nvSpPr>
          <p:cNvPr id="18" name="Picture Placeholder 17"/>
          <p:cNvSpPr>
            <a:spLocks noGrp="1"/>
          </p:cNvSpPr>
          <p:nvPr>
            <p:ph type="pic" sz="quarter" idx="25"/>
          </p:nvPr>
        </p:nvSpPr>
        <p:spPr>
          <a:xfrm>
            <a:off x="6462090" y="4489949"/>
            <a:ext cx="1169742" cy="1168989"/>
          </a:xfrm>
        </p:spPr>
      </p:sp>
      <p:sp>
        <p:nvSpPr>
          <p:cNvPr id="19" name="Picture Placeholder 18"/>
          <p:cNvSpPr>
            <a:spLocks noGrp="1"/>
          </p:cNvSpPr>
          <p:nvPr>
            <p:ph type="pic" sz="quarter" idx="26"/>
          </p:nvPr>
        </p:nvSpPr>
        <p:spPr/>
      </p:sp>
      <p:sp>
        <p:nvSpPr>
          <p:cNvPr id="20" name="Picture Placeholder 19"/>
          <p:cNvSpPr>
            <a:spLocks noGrp="1"/>
          </p:cNvSpPr>
          <p:nvPr>
            <p:ph type="pic" sz="quarter" idx="27"/>
          </p:nvPr>
        </p:nvSpPr>
        <p:spPr>
          <a:xfrm>
            <a:off x="6263680" y="8259869"/>
            <a:ext cx="1205875" cy="1205098"/>
          </a:xfrm>
        </p:spPr>
      </p:sp>
      <p:sp>
        <p:nvSpPr>
          <p:cNvPr id="21" name="Picture Placeholder 20"/>
          <p:cNvSpPr>
            <a:spLocks noGrp="1"/>
          </p:cNvSpPr>
          <p:nvPr>
            <p:ph type="pic" sz="quarter" idx="28"/>
          </p:nvPr>
        </p:nvSpPr>
        <p:spPr/>
      </p:sp>
      <p:sp>
        <p:nvSpPr>
          <p:cNvPr id="22" name="Picture Placeholder 21"/>
          <p:cNvSpPr>
            <a:spLocks noGrp="1"/>
          </p:cNvSpPr>
          <p:nvPr>
            <p:ph type="pic" sz="quarter" idx="29"/>
          </p:nvPr>
        </p:nvSpPr>
        <p:spPr/>
      </p:sp>
      <p:sp>
        <p:nvSpPr>
          <p:cNvPr id="23" name="Picture Placeholder 22"/>
          <p:cNvSpPr>
            <a:spLocks noGrp="1"/>
          </p:cNvSpPr>
          <p:nvPr>
            <p:ph type="pic" sz="quarter" idx="30"/>
          </p:nvPr>
        </p:nvSpPr>
        <p:spPr/>
      </p:sp>
      <p:sp>
        <p:nvSpPr>
          <p:cNvPr id="24" name="Picture Placeholder 23"/>
          <p:cNvSpPr>
            <a:spLocks noGrp="1"/>
          </p:cNvSpPr>
          <p:nvPr>
            <p:ph type="pic" sz="quarter" idx="3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4" name="AutoShape 1"/>
          <p:cNvSpPr>
            <a:spLocks/>
          </p:cNvSpPr>
          <p:nvPr/>
        </p:nvSpPr>
        <p:spPr bwMode="auto">
          <a:xfrm>
            <a:off x="-558" y="0"/>
            <a:ext cx="18288000" cy="6922225"/>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solidFill>
                <a:schemeClr val="bg1"/>
              </a:solidFill>
            </a:endParaRPr>
          </a:p>
        </p:txBody>
      </p:sp>
      <p:sp>
        <p:nvSpPr>
          <p:cNvPr id="47107" name="AutoShape 3"/>
          <p:cNvSpPr>
            <a:spLocks/>
          </p:cNvSpPr>
          <p:nvPr/>
        </p:nvSpPr>
        <p:spPr bwMode="auto">
          <a:xfrm>
            <a:off x="951310" y="3130154"/>
            <a:ext cx="371951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Who With Us ?</a:t>
            </a:r>
            <a:endParaRPr lang="en-US" sz="1800" dirty="0">
              <a:solidFill>
                <a:schemeClr val="bg1"/>
              </a:solidFill>
              <a:latin typeface="Roboto" charset="0"/>
              <a:ea typeface="ＭＳ Ｐゴシック" charset="0"/>
              <a:cs typeface="Roboto" charset="0"/>
              <a:sym typeface="Roboto" charset="0"/>
            </a:endParaRPr>
          </a:p>
        </p:txBody>
      </p:sp>
      <p:sp>
        <p:nvSpPr>
          <p:cNvPr id="47108" name="AutoShape 4"/>
          <p:cNvSpPr>
            <a:spLocks/>
          </p:cNvSpPr>
          <p:nvPr/>
        </p:nvSpPr>
        <p:spPr bwMode="auto">
          <a:xfrm>
            <a:off x="951310" y="4057651"/>
            <a:ext cx="88463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illum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feugiat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facilisis</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vero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accumsan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iusto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dignissim</a:t>
            </a:r>
            <a:r>
              <a:rPr lang="en-US" sz="1800" dirty="0">
                <a:solidFill>
                  <a:schemeClr val="bg1"/>
                </a:solidFill>
                <a:latin typeface="Roboto Light" panose="02000000000000000000" pitchFamily="2" charset="0"/>
                <a:ea typeface="Roboto Light" panose="02000000000000000000" pitchFamily="2" charset="0"/>
              </a:rPr>
              <a:t> qui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a:t>
            </a:r>
            <a:r>
              <a:rPr lang="en-US" sz="1800" dirty="0">
                <a:solidFill>
                  <a:schemeClr val="bg1"/>
                </a:solidFill>
                <a:latin typeface="Roboto Light" panose="02000000000000000000" pitchFamily="2" charset="0"/>
                <a:ea typeface="Roboto Light" panose="02000000000000000000" pitchFamily="2" charset="0"/>
              </a:rPr>
              <a:t>. never trust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 of zeros pose,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neverus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eugostria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pneumophia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a:t>
            </a: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 name="AutoShape 1"/>
          <p:cNvSpPr>
            <a:spLocks/>
          </p:cNvSpPr>
          <p:nvPr/>
        </p:nvSpPr>
        <p:spPr bwMode="auto">
          <a:xfrm>
            <a:off x="-596" y="0"/>
            <a:ext cx="18288000" cy="6845395"/>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800">
              <a:solidFill>
                <a:schemeClr val="bg1"/>
              </a:solidFill>
            </a:endParaRPr>
          </a:p>
        </p:txBody>
      </p:sp>
      <p:sp>
        <p:nvSpPr>
          <p:cNvPr id="48141" name="AutoShape 13"/>
          <p:cNvSpPr>
            <a:spLocks/>
          </p:cNvSpPr>
          <p:nvPr/>
        </p:nvSpPr>
        <p:spPr bwMode="auto">
          <a:xfrm>
            <a:off x="7284244" y="3130154"/>
            <a:ext cx="371832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Who With Us ?</a:t>
            </a:r>
            <a:endParaRPr lang="en-US" sz="1800">
              <a:solidFill>
                <a:schemeClr val="bg1"/>
              </a:solidFill>
              <a:latin typeface="Roboto" charset="0"/>
              <a:ea typeface="ＭＳ Ｐゴシック" charset="0"/>
              <a:cs typeface="Roboto" charset="0"/>
              <a:sym typeface="Roboto" charset="0"/>
            </a:endParaRPr>
          </a:p>
        </p:txBody>
      </p:sp>
      <p:sp>
        <p:nvSpPr>
          <p:cNvPr id="48142" name="AutoShape 14"/>
          <p:cNvSpPr>
            <a:spLocks/>
          </p:cNvSpPr>
          <p:nvPr/>
        </p:nvSpPr>
        <p:spPr bwMode="auto">
          <a:xfrm>
            <a:off x="4720829" y="4057651"/>
            <a:ext cx="8845153"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illum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feugiat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facilisis</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vero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accumsan</a:t>
            </a:r>
            <a:r>
              <a:rPr lang="en-US" sz="1800" dirty="0">
                <a:solidFill>
                  <a:schemeClr val="bg1"/>
                </a:solidFill>
                <a:latin typeface="Roboto Light" panose="02000000000000000000" pitchFamily="2" charset="0"/>
                <a:ea typeface="Roboto Light" panose="02000000000000000000" pitchFamily="2" charset="0"/>
              </a:rPr>
              <a:t> et </a:t>
            </a:r>
            <a:r>
              <a:rPr lang="en-US" sz="1800" dirty="0" err="1">
                <a:solidFill>
                  <a:schemeClr val="bg1"/>
                </a:solidFill>
                <a:latin typeface="Roboto Light" panose="02000000000000000000" pitchFamily="2" charset="0"/>
                <a:ea typeface="Roboto Light" panose="02000000000000000000" pitchFamily="2" charset="0"/>
              </a:rPr>
              <a:t>iusto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dignissim</a:t>
            </a:r>
            <a:r>
              <a:rPr lang="en-US" sz="1800" dirty="0">
                <a:solidFill>
                  <a:schemeClr val="bg1"/>
                </a:solidFill>
                <a:latin typeface="Roboto Light" panose="02000000000000000000" pitchFamily="2" charset="0"/>
                <a:ea typeface="Roboto Light" panose="02000000000000000000" pitchFamily="2" charset="0"/>
              </a:rPr>
              <a:t> qui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facili</a:t>
            </a:r>
            <a:r>
              <a:rPr lang="en-US" sz="1800" dirty="0">
                <a:solidFill>
                  <a:schemeClr val="bg1"/>
                </a:solidFill>
                <a:latin typeface="Roboto Light" panose="02000000000000000000" pitchFamily="2" charset="0"/>
                <a:ea typeface="Roboto Light" panose="02000000000000000000" pitchFamily="2" charset="0"/>
              </a:rPr>
              <a:t>. never trust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 of zeros pose,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praesent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delenit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feugait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neverus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eugostria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pneumophia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luptatum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zril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somekind</a:t>
            </a:r>
            <a:r>
              <a:rPr lang="en-US" sz="1800" dirty="0">
                <a:solidFill>
                  <a:schemeClr val="bg1"/>
                </a:solidFill>
                <a:latin typeface="Roboto Light" panose="02000000000000000000" pitchFamily="2" charset="0"/>
                <a:ea typeface="Roboto Light" panose="02000000000000000000" pitchFamily="2" charset="0"/>
              </a:rPr>
              <a:t>.</a:t>
            </a: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15366"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sz="1800"/>
          </a:p>
        </p:txBody>
      </p:sp>
      <p:sp>
        <p:nvSpPr>
          <p:cNvPr id="49155" name="AutoShape 3"/>
          <p:cNvSpPr>
            <a:spLocks/>
          </p:cNvSpPr>
          <p:nvPr/>
        </p:nvSpPr>
        <p:spPr bwMode="auto">
          <a:xfrm>
            <a:off x="1657351" y="8255794"/>
            <a:ext cx="8271272" cy="2213372"/>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619125">
              <a:lnSpc>
                <a:spcPct val="90000"/>
              </a:lnSpc>
              <a:defRPr/>
            </a:pPr>
            <a:r>
              <a:rPr lang="en-US" sz="4725" b="1" dirty="0">
                <a:solidFill>
                  <a:srgbClr val="FFFFFF"/>
                </a:solidFill>
                <a:latin typeface="Roboto" charset="0"/>
                <a:ea typeface="ＭＳ Ｐゴシック" charset="0"/>
                <a:cs typeface="Roboto" charset="0"/>
                <a:sym typeface="Roboto" charset="0"/>
              </a:rPr>
              <a:t>Creative</a:t>
            </a:r>
            <a:r>
              <a:rPr lang="en-US" sz="4725" dirty="0">
                <a:solidFill>
                  <a:srgbClr val="FFFFFF"/>
                </a:solidFill>
                <a:latin typeface="Roboto" charset="0"/>
                <a:ea typeface="ＭＳ Ｐゴシック" charset="0"/>
                <a:cs typeface="Roboto" charset="0"/>
                <a:sym typeface="Roboto" charset="0"/>
              </a:rPr>
              <a:t> is Our Middle Name, And We </a:t>
            </a:r>
            <a:r>
              <a:rPr lang="en-US" sz="4725" b="1" dirty="0">
                <a:solidFill>
                  <a:srgbClr val="FFFFFF"/>
                </a:solidFill>
                <a:latin typeface="Roboto" charset="0"/>
                <a:ea typeface="ＭＳ Ｐゴシック" charset="0"/>
                <a:cs typeface="Roboto" charset="0"/>
                <a:sym typeface="Roboto" charset="0"/>
              </a:rPr>
              <a:t>Always Work</a:t>
            </a:r>
            <a:r>
              <a:rPr lang="en-US" sz="4725" dirty="0">
                <a:solidFill>
                  <a:srgbClr val="FFFFFF"/>
                </a:solidFill>
                <a:latin typeface="Roboto" charset="0"/>
                <a:ea typeface="ＭＳ Ｐゴシック" charset="0"/>
                <a:cs typeface="Roboto" charset="0"/>
                <a:sym typeface="Roboto" charset="0"/>
              </a:rPr>
              <a:t> With </a:t>
            </a:r>
            <a:r>
              <a:rPr lang="en-US" sz="4725" b="1" dirty="0">
                <a:solidFill>
                  <a:srgbClr val="FFFFFF"/>
                </a:solidFill>
                <a:latin typeface="Roboto" charset="0"/>
                <a:ea typeface="ＭＳ Ｐゴシック" charset="0"/>
                <a:cs typeface="Roboto" charset="0"/>
                <a:sym typeface="Roboto" charset="0"/>
              </a:rPr>
              <a:t>Passion</a:t>
            </a:r>
            <a:r>
              <a:rPr lang="en-US" sz="4725"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50189" name="AutoShape 13"/>
          <p:cNvSpPr>
            <a:spLocks/>
          </p:cNvSpPr>
          <p:nvPr/>
        </p:nvSpPr>
        <p:spPr bwMode="auto">
          <a:xfrm>
            <a:off x="1038225" y="5375673"/>
            <a:ext cx="1520429" cy="1520428"/>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50190" name="AutoShape 14"/>
          <p:cNvSpPr>
            <a:spLocks/>
          </p:cNvSpPr>
          <p:nvPr/>
        </p:nvSpPr>
        <p:spPr bwMode="auto">
          <a:xfrm>
            <a:off x="1419226" y="5722144"/>
            <a:ext cx="813197" cy="827485"/>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38100" tIns="38100" rIns="38100" bIns="38100" anchor="ctr"/>
          <a:lstStyle/>
          <a:p>
            <a:endParaRPr lang="id-ID" sz="1800"/>
          </a:p>
        </p:txBody>
      </p:sp>
      <p:sp>
        <p:nvSpPr>
          <p:cNvPr id="17" name="AutoShape 3"/>
          <p:cNvSpPr>
            <a:spLocks/>
          </p:cNvSpPr>
          <p:nvPr/>
        </p:nvSpPr>
        <p:spPr bwMode="auto">
          <a:xfrm>
            <a:off x="3149966" y="5691039"/>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rgbClr val="FFFFFF"/>
                </a:solidFill>
                <a:latin typeface="Roboto" charset="0"/>
                <a:ea typeface="ＭＳ Ｐゴシック" charset="0"/>
                <a:cs typeface="Roboto" charset="0"/>
                <a:sym typeface="Roboto" charset="0"/>
              </a:rPr>
              <a:t>Service</a:t>
            </a:r>
            <a:endParaRPr lang="en-US" sz="1800" dirty="0">
              <a:latin typeface="Roboto" charset="0"/>
              <a:ea typeface="ＭＳ Ｐゴシック" charset="0"/>
              <a:cs typeface="Roboto" charset="0"/>
              <a:sym typeface="Roboto" charset="0"/>
            </a:endParaRPr>
          </a:p>
        </p:txBody>
      </p:sp>
      <p:sp>
        <p:nvSpPr>
          <p:cNvPr id="18" name="AutoShape 4"/>
          <p:cNvSpPr>
            <a:spLocks/>
          </p:cNvSpPr>
          <p:nvPr/>
        </p:nvSpPr>
        <p:spPr bwMode="auto">
          <a:xfrm>
            <a:off x="3149966" y="6787603"/>
            <a:ext cx="6592155"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650" dirty="0" err="1">
                <a:solidFill>
                  <a:srgbClr val="FFFFFF"/>
                </a:solidFill>
                <a:latin typeface="Roboto Light" panose="02000000000000000000" pitchFamily="2" charset="0"/>
              </a:rPr>
              <a:t>Vel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illum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feugiat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facilisis</a:t>
            </a:r>
            <a:r>
              <a:rPr lang="en-US" sz="1650" dirty="0">
                <a:solidFill>
                  <a:srgbClr val="FFFFFF"/>
                </a:solidFill>
                <a:latin typeface="Roboto Light" panose="02000000000000000000" pitchFamily="2" charset="0"/>
              </a:rPr>
              <a:t> at </a:t>
            </a:r>
            <a:r>
              <a:rPr lang="en-US" sz="1650" dirty="0" err="1">
                <a:solidFill>
                  <a:srgbClr val="FFFFFF"/>
                </a:solidFill>
                <a:latin typeface="Roboto Light" panose="02000000000000000000" pitchFamily="2" charset="0"/>
              </a:rPr>
              <a:t>vero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accumsan</a:t>
            </a:r>
            <a:r>
              <a:rPr lang="en-US" sz="1650" dirty="0">
                <a:solidFill>
                  <a:srgbClr val="FFFFFF"/>
                </a:solidFill>
                <a:latin typeface="Roboto Light" panose="02000000000000000000" pitchFamily="2" charset="0"/>
              </a:rPr>
              <a:t> et </a:t>
            </a:r>
            <a:r>
              <a:rPr lang="en-US" sz="1650" dirty="0" err="1">
                <a:solidFill>
                  <a:srgbClr val="FFFFFF"/>
                </a:solidFill>
                <a:latin typeface="Roboto Light" panose="02000000000000000000" pitchFamily="2" charset="0"/>
              </a:rPr>
              <a:t>iusto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odio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dignissim</a:t>
            </a:r>
            <a:r>
              <a:rPr lang="en-US" sz="1650" dirty="0">
                <a:solidFill>
                  <a:srgbClr val="FFFFFF"/>
                </a:solidFill>
                <a:latin typeface="Roboto Light" panose="02000000000000000000" pitchFamily="2" charset="0"/>
              </a:rPr>
              <a:t> qui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a:t>
            </a:r>
            <a:r>
              <a:rPr lang="en-US" sz="1650" dirty="0">
                <a:solidFill>
                  <a:srgbClr val="FFFFFF"/>
                </a:solidFill>
                <a:latin typeface="Roboto Light" panose="02000000000000000000" pitchFamily="2" charset="0"/>
              </a:rPr>
              <a:t>. never trust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 of zeros pose,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neverus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eugostria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pneumophia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a:t>
            </a:r>
            <a:endParaRPr lang="en-US" sz="1800" dirty="0">
              <a:latin typeface="Roboto Light" panose="02000000000000000000" pitchFamily="2" charset="0"/>
            </a:endParaRPr>
          </a:p>
        </p:txBody>
      </p:sp>
      <p:sp>
        <p:nvSpPr>
          <p:cNvPr id="19" name="AutoShape 5"/>
          <p:cNvSpPr>
            <a:spLocks/>
          </p:cNvSpPr>
          <p:nvPr/>
        </p:nvSpPr>
        <p:spPr bwMode="auto">
          <a:xfrm>
            <a:off x="7837885" y="12750254"/>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3"/>
          </a:solidFill>
          <a:ln>
            <a:solidFill>
              <a:schemeClr val="accent3"/>
            </a:solidFill>
          </a:ln>
          <a:effectLst/>
        </p:spPr>
        <p:txBody>
          <a:bodyPr lIns="38100" tIns="38100" rIns="38100" bIns="38100" anchor="ctr"/>
          <a:lstStyle/>
          <a:p>
            <a:endParaRPr lang="id-ID" sz="1800"/>
          </a:p>
        </p:txBody>
      </p:sp>
      <p:sp>
        <p:nvSpPr>
          <p:cNvPr id="20" name="AutoShape 6"/>
          <p:cNvSpPr>
            <a:spLocks/>
          </p:cNvSpPr>
          <p:nvPr/>
        </p:nvSpPr>
        <p:spPr bwMode="auto">
          <a:xfrm>
            <a:off x="847725" y="13108631"/>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21" name="AutoShape 7"/>
          <p:cNvSpPr>
            <a:spLocks/>
          </p:cNvSpPr>
          <p:nvPr/>
        </p:nvSpPr>
        <p:spPr bwMode="auto">
          <a:xfrm>
            <a:off x="3073003" y="13099106"/>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5811441" y="13108631"/>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8710612" y="13108631"/>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SERVICE</a:t>
            </a:r>
            <a:endParaRPr lang="en-US" sz="1800"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10994232" y="13108631"/>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INFOGRAPHICS</a:t>
            </a:r>
            <a:endParaRPr lang="en-US" sz="1800">
              <a:latin typeface="Roboto" charset="0"/>
              <a:ea typeface="ＭＳ Ｐゴシック" charset="0"/>
              <a:cs typeface="Roboto" charset="0"/>
              <a:sym typeface="Roboto" charset="0"/>
            </a:endParaRPr>
          </a:p>
        </p:txBody>
      </p:sp>
      <p:sp>
        <p:nvSpPr>
          <p:cNvPr id="25" name="AutoShape 11"/>
          <p:cNvSpPr>
            <a:spLocks/>
          </p:cNvSpPr>
          <p:nvPr/>
        </p:nvSpPr>
        <p:spPr bwMode="auto">
          <a:xfrm>
            <a:off x="13664804" y="13108631"/>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6" name="AutoShape 12"/>
          <p:cNvSpPr>
            <a:spLocks/>
          </p:cNvSpPr>
          <p:nvPr/>
        </p:nvSpPr>
        <p:spPr bwMode="auto">
          <a:xfrm>
            <a:off x="16346091" y="13108631"/>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CONTACT US</a:t>
            </a:r>
            <a:endParaRPr lang="en-US" sz="1800">
              <a:latin typeface="Roboto" charset="0"/>
              <a:ea typeface="ＭＳ Ｐゴシック" charset="0"/>
              <a:cs typeface="Roboto" charset="0"/>
              <a:sym typeface="Roboto" charset="0"/>
            </a:endParaRPr>
          </a:p>
        </p:txBody>
      </p:sp>
      <p:sp>
        <p:nvSpPr>
          <p:cNvPr id="27" name="Line 13"/>
          <p:cNvSpPr>
            <a:spLocks noChangeShapeType="1"/>
          </p:cNvSpPr>
          <p:nvPr/>
        </p:nvSpPr>
        <p:spPr bwMode="auto">
          <a:xfrm flipV="1">
            <a:off x="0" y="12764541"/>
            <a:ext cx="18288000" cy="0"/>
          </a:xfrm>
          <a:prstGeom prst="line">
            <a:avLst/>
          </a:prstGeom>
          <a:noFill/>
          <a:ln w="38100" cap="flat" cmpd="sng">
            <a:solidFill>
              <a:schemeClr val="accent3"/>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110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27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32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1500">
                <a:solidFill>
                  <a:schemeClr val="bg1"/>
                </a:solidFill>
              </a:rPr>
              <a:pPr algn="ctr" eaLnBrk="1">
                <a:lnSpc>
                  <a:spcPct val="100000"/>
                </a:lnSpc>
              </a:pPr>
              <a:t>46</a:t>
            </a:fld>
            <a:endParaRPr lang="en-US" sz="1800">
              <a:solidFill>
                <a:schemeClr val="bg1"/>
              </a:solidFill>
            </a:endParaRPr>
          </a:p>
        </p:txBody>
      </p:sp>
      <p:sp>
        <p:nvSpPr>
          <p:cNvPr id="51204" name="AutoShape 4"/>
          <p:cNvSpPr>
            <a:spLocks/>
          </p:cNvSpPr>
          <p:nvPr/>
        </p:nvSpPr>
        <p:spPr bwMode="auto">
          <a:xfrm>
            <a:off x="14130338"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1205" name="AutoShape 5"/>
          <p:cNvSpPr>
            <a:spLocks/>
          </p:cNvSpPr>
          <p:nvPr/>
        </p:nvSpPr>
        <p:spPr bwMode="auto">
          <a:xfrm>
            <a:off x="9996488"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1206" name="AutoShape 6"/>
          <p:cNvSpPr>
            <a:spLocks/>
          </p:cNvSpPr>
          <p:nvPr/>
        </p:nvSpPr>
        <p:spPr bwMode="auto">
          <a:xfrm>
            <a:off x="5929313"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1207" name="AutoShape 7"/>
          <p:cNvSpPr>
            <a:spLocks/>
          </p:cNvSpPr>
          <p:nvPr/>
        </p:nvSpPr>
        <p:spPr bwMode="auto">
          <a:xfrm>
            <a:off x="1795463"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1208" name="AutoShape 8"/>
          <p:cNvSpPr>
            <a:spLocks/>
          </p:cNvSpPr>
          <p:nvPr/>
        </p:nvSpPr>
        <p:spPr bwMode="auto">
          <a:xfrm>
            <a:off x="2212182" y="8127206"/>
            <a:ext cx="1527572"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Web Design</a:t>
            </a:r>
            <a:endParaRPr lang="en-US" sz="1800" dirty="0">
              <a:solidFill>
                <a:schemeClr val="bg1"/>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5829300" y="8127206"/>
            <a:ext cx="256103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Mobile Applications</a:t>
            </a:r>
            <a:endParaRPr lang="en-US" sz="1800">
              <a:solidFill>
                <a:schemeClr val="bg1"/>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10023873" y="8127206"/>
            <a:ext cx="230624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TV Advertisement</a:t>
            </a:r>
            <a:endParaRPr lang="en-US" sz="1800">
              <a:solidFill>
                <a:schemeClr val="bg1"/>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4113669" y="8127206"/>
            <a:ext cx="23943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Marketing Analyze</a:t>
            </a:r>
            <a:endParaRPr lang="en-US" sz="1800">
              <a:solidFill>
                <a:schemeClr val="bg1"/>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427560" y="8618935"/>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5557838"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9625013"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3758863"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6797279" y="5895976"/>
            <a:ext cx="625078" cy="573881"/>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1217" name="AutoShape 17"/>
          <p:cNvSpPr>
            <a:spLocks/>
          </p:cNvSpPr>
          <p:nvPr/>
        </p:nvSpPr>
        <p:spPr bwMode="auto">
          <a:xfrm>
            <a:off x="15009019" y="5922169"/>
            <a:ext cx="603647" cy="547688"/>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1218" name="AutoShape 18"/>
          <p:cNvSpPr>
            <a:spLocks/>
          </p:cNvSpPr>
          <p:nvPr/>
        </p:nvSpPr>
        <p:spPr bwMode="auto">
          <a:xfrm>
            <a:off x="2764631" y="5870972"/>
            <a:ext cx="429816" cy="623888"/>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1219" name="AutoShape 19"/>
          <p:cNvSpPr>
            <a:spLocks/>
          </p:cNvSpPr>
          <p:nvPr/>
        </p:nvSpPr>
        <p:spPr bwMode="auto">
          <a:xfrm>
            <a:off x="10938273" y="5936457"/>
            <a:ext cx="610790" cy="492919"/>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1500">
                <a:solidFill>
                  <a:schemeClr val="bg1"/>
                </a:solidFill>
              </a:rPr>
              <a:pPr algn="ctr" eaLnBrk="1">
                <a:lnSpc>
                  <a:spcPct val="100000"/>
                </a:lnSpc>
              </a:pPr>
              <a:t>47</a:t>
            </a:fld>
            <a:endParaRPr lang="en-US" sz="1800">
              <a:solidFill>
                <a:schemeClr val="bg1"/>
              </a:solidFill>
            </a:endParaRPr>
          </a:p>
        </p:txBody>
      </p:sp>
      <p:sp>
        <p:nvSpPr>
          <p:cNvPr id="52228" name="AutoShape 4"/>
          <p:cNvSpPr>
            <a:spLocks/>
          </p:cNvSpPr>
          <p:nvPr/>
        </p:nvSpPr>
        <p:spPr bwMode="auto">
          <a:xfrm>
            <a:off x="10002441" y="8024813"/>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2229" name="AutoShape 5"/>
          <p:cNvSpPr>
            <a:spLocks/>
          </p:cNvSpPr>
          <p:nvPr/>
        </p:nvSpPr>
        <p:spPr bwMode="auto">
          <a:xfrm>
            <a:off x="10002441" y="4849416"/>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2230" name="AutoShape 6"/>
          <p:cNvSpPr>
            <a:spLocks/>
          </p:cNvSpPr>
          <p:nvPr/>
        </p:nvSpPr>
        <p:spPr bwMode="auto">
          <a:xfrm>
            <a:off x="1178719" y="8024813"/>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2231" name="AutoShape 7"/>
          <p:cNvSpPr>
            <a:spLocks/>
          </p:cNvSpPr>
          <p:nvPr/>
        </p:nvSpPr>
        <p:spPr bwMode="auto">
          <a:xfrm>
            <a:off x="1178719" y="4849416"/>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2232" name="AutoShape 8"/>
          <p:cNvSpPr>
            <a:spLocks/>
          </p:cNvSpPr>
          <p:nvPr/>
        </p:nvSpPr>
        <p:spPr bwMode="auto">
          <a:xfrm>
            <a:off x="1819275" y="8677276"/>
            <a:ext cx="623888" cy="575072"/>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2233" name="AutoShape 9"/>
          <p:cNvSpPr>
            <a:spLocks/>
          </p:cNvSpPr>
          <p:nvPr/>
        </p:nvSpPr>
        <p:spPr bwMode="auto">
          <a:xfrm>
            <a:off x="10653713" y="8703469"/>
            <a:ext cx="602456" cy="548879"/>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2234" name="AutoShape 10"/>
          <p:cNvSpPr>
            <a:spLocks/>
          </p:cNvSpPr>
          <p:nvPr/>
        </p:nvSpPr>
        <p:spPr bwMode="auto">
          <a:xfrm>
            <a:off x="1927622" y="5489972"/>
            <a:ext cx="428625" cy="622697"/>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2235" name="AutoShape 11"/>
          <p:cNvSpPr>
            <a:spLocks/>
          </p:cNvSpPr>
          <p:nvPr/>
        </p:nvSpPr>
        <p:spPr bwMode="auto">
          <a:xfrm>
            <a:off x="10715626" y="5557838"/>
            <a:ext cx="611981" cy="492919"/>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2236" name="AutoShape 12"/>
          <p:cNvSpPr>
            <a:spLocks/>
          </p:cNvSpPr>
          <p:nvPr/>
        </p:nvSpPr>
        <p:spPr bwMode="auto">
          <a:xfrm>
            <a:off x="3586163" y="4685110"/>
            <a:ext cx="338971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Web Design</a:t>
            </a:r>
            <a:endParaRPr lang="en-US" sz="1800">
              <a:solidFill>
                <a:schemeClr val="bg1"/>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3586163" y="5276851"/>
            <a:ext cx="4922044" cy="1632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3586163" y="7866460"/>
            <a:ext cx="338971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Mobile Application</a:t>
            </a:r>
            <a:endParaRPr lang="en-US" sz="1800">
              <a:solidFill>
                <a:schemeClr val="bg1"/>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3586163" y="8458201"/>
            <a:ext cx="4922044" cy="1631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12412266" y="4685110"/>
            <a:ext cx="339090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TV Advertisment</a:t>
            </a:r>
            <a:endParaRPr lang="en-US" sz="1800">
              <a:solidFill>
                <a:schemeClr val="bg1"/>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12412266" y="5276851"/>
            <a:ext cx="4923234" cy="1632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matipun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12412266" y="7866460"/>
            <a:ext cx="339090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Marketing Analysist</a:t>
            </a:r>
            <a:endParaRPr lang="en-US" sz="1800">
              <a:solidFill>
                <a:schemeClr val="bg1"/>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12412266" y="8458201"/>
            <a:ext cx="4923234" cy="1631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1500">
                <a:solidFill>
                  <a:schemeClr val="bg1"/>
                </a:solidFill>
              </a:rPr>
              <a:pPr algn="ctr" eaLnBrk="1">
                <a:lnSpc>
                  <a:spcPct val="100000"/>
                </a:lnSpc>
              </a:pPr>
              <a:t>48</a:t>
            </a:fld>
            <a:endParaRPr lang="en-US" sz="1800">
              <a:solidFill>
                <a:schemeClr val="bg1"/>
              </a:solidFill>
            </a:endParaRPr>
          </a:p>
        </p:txBody>
      </p:sp>
      <p:sp>
        <p:nvSpPr>
          <p:cNvPr id="53252" name="AutoShape 4"/>
          <p:cNvSpPr>
            <a:spLocks/>
          </p:cNvSpPr>
          <p:nvPr/>
        </p:nvSpPr>
        <p:spPr bwMode="auto">
          <a:xfrm>
            <a:off x="7973616" y="4849416"/>
            <a:ext cx="2339578" cy="2339578"/>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3253" name="AutoShape 5"/>
          <p:cNvSpPr>
            <a:spLocks/>
          </p:cNvSpPr>
          <p:nvPr/>
        </p:nvSpPr>
        <p:spPr bwMode="auto">
          <a:xfrm>
            <a:off x="8201025" y="5076825"/>
            <a:ext cx="1884760" cy="1884760"/>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3254" name="AutoShape 6"/>
          <p:cNvSpPr>
            <a:spLocks/>
          </p:cNvSpPr>
          <p:nvPr/>
        </p:nvSpPr>
        <p:spPr bwMode="auto">
          <a:xfrm>
            <a:off x="1328738"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3255" name="AutoShape 7"/>
          <p:cNvSpPr>
            <a:spLocks/>
          </p:cNvSpPr>
          <p:nvPr/>
        </p:nvSpPr>
        <p:spPr bwMode="auto">
          <a:xfrm>
            <a:off x="1556147"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3256" name="AutoShape 8"/>
          <p:cNvSpPr>
            <a:spLocks/>
          </p:cNvSpPr>
          <p:nvPr/>
        </p:nvSpPr>
        <p:spPr bwMode="auto">
          <a:xfrm>
            <a:off x="4656535"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3257" name="AutoShape 9"/>
          <p:cNvSpPr>
            <a:spLocks/>
          </p:cNvSpPr>
          <p:nvPr/>
        </p:nvSpPr>
        <p:spPr bwMode="auto">
          <a:xfrm>
            <a:off x="4883944"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3258" name="AutoShape 10"/>
          <p:cNvSpPr>
            <a:spLocks/>
          </p:cNvSpPr>
          <p:nvPr/>
        </p:nvSpPr>
        <p:spPr bwMode="auto">
          <a:xfrm>
            <a:off x="11290698"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3259" name="AutoShape 11"/>
          <p:cNvSpPr>
            <a:spLocks/>
          </p:cNvSpPr>
          <p:nvPr/>
        </p:nvSpPr>
        <p:spPr bwMode="auto">
          <a:xfrm>
            <a:off x="11518106"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3260" name="AutoShape 12"/>
          <p:cNvSpPr>
            <a:spLocks/>
          </p:cNvSpPr>
          <p:nvPr/>
        </p:nvSpPr>
        <p:spPr bwMode="auto">
          <a:xfrm>
            <a:off x="14617304"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3261" name="AutoShape 13"/>
          <p:cNvSpPr>
            <a:spLocks/>
          </p:cNvSpPr>
          <p:nvPr/>
        </p:nvSpPr>
        <p:spPr bwMode="auto">
          <a:xfrm>
            <a:off x="14844713"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3262" name="AutoShape 14"/>
          <p:cNvSpPr>
            <a:spLocks/>
          </p:cNvSpPr>
          <p:nvPr/>
        </p:nvSpPr>
        <p:spPr bwMode="auto">
          <a:xfrm>
            <a:off x="947738" y="8171260"/>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5514975" y="5731669"/>
            <a:ext cx="623888" cy="575072"/>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3264" name="AutoShape 16"/>
          <p:cNvSpPr>
            <a:spLocks/>
          </p:cNvSpPr>
          <p:nvPr/>
        </p:nvSpPr>
        <p:spPr bwMode="auto">
          <a:xfrm>
            <a:off x="15485269" y="5744766"/>
            <a:ext cx="603647" cy="548878"/>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3265" name="AutoShape 17"/>
          <p:cNvSpPr>
            <a:spLocks/>
          </p:cNvSpPr>
          <p:nvPr/>
        </p:nvSpPr>
        <p:spPr bwMode="auto">
          <a:xfrm>
            <a:off x="2284810" y="5707857"/>
            <a:ext cx="428625" cy="622697"/>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3266" name="AutoShape 18"/>
          <p:cNvSpPr>
            <a:spLocks/>
          </p:cNvSpPr>
          <p:nvPr/>
        </p:nvSpPr>
        <p:spPr bwMode="auto">
          <a:xfrm>
            <a:off x="12149137" y="5707857"/>
            <a:ext cx="623888" cy="622697"/>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3267" name="AutoShape 19"/>
          <p:cNvSpPr>
            <a:spLocks/>
          </p:cNvSpPr>
          <p:nvPr/>
        </p:nvSpPr>
        <p:spPr bwMode="auto">
          <a:xfrm>
            <a:off x="8853488" y="5773341"/>
            <a:ext cx="611981" cy="491728"/>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3268" name="AutoShape 20"/>
          <p:cNvSpPr>
            <a:spLocks/>
          </p:cNvSpPr>
          <p:nvPr/>
        </p:nvSpPr>
        <p:spPr bwMode="auto">
          <a:xfrm>
            <a:off x="1743076" y="7577138"/>
            <a:ext cx="14037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Idea</a:t>
            </a:r>
            <a:endParaRPr lang="en-US" sz="1800">
              <a:solidFill>
                <a:schemeClr val="bg1"/>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5119687" y="7577138"/>
            <a:ext cx="1415654"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Consultant</a:t>
            </a:r>
            <a:endParaRPr lang="en-US" sz="1800">
              <a:solidFill>
                <a:schemeClr val="bg1"/>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8441532" y="7577138"/>
            <a:ext cx="14037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Fix Plan</a:t>
            </a:r>
            <a:endParaRPr lang="en-US" sz="1800">
              <a:solidFill>
                <a:schemeClr val="bg1"/>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11546681" y="7577138"/>
            <a:ext cx="182999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Key of Succes</a:t>
            </a:r>
            <a:endParaRPr lang="en-US" sz="1800">
              <a:solidFill>
                <a:schemeClr val="bg1"/>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15050691" y="7577138"/>
            <a:ext cx="1550194"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Announcing</a:t>
            </a:r>
            <a:endParaRPr lang="en-US" sz="1800">
              <a:solidFill>
                <a:schemeClr val="bg1"/>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4275535"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7608094" y="8171260"/>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10909697"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4231541"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1500">
                <a:solidFill>
                  <a:schemeClr val="bg1"/>
                </a:solidFill>
              </a:rPr>
              <a:pPr algn="ctr" eaLnBrk="1">
                <a:lnSpc>
                  <a:spcPct val="100000"/>
                </a:lnSpc>
              </a:pPr>
              <a:t>49</a:t>
            </a:fld>
            <a:endParaRPr lang="en-US" sz="1800">
              <a:solidFill>
                <a:schemeClr val="bg1"/>
              </a:solidFill>
            </a:endParaRPr>
          </a:p>
        </p:txBody>
      </p:sp>
      <p:sp>
        <p:nvSpPr>
          <p:cNvPr id="54276" name="AutoShape 4"/>
          <p:cNvSpPr>
            <a:spLocks/>
          </p:cNvSpPr>
          <p:nvPr/>
        </p:nvSpPr>
        <p:spPr bwMode="auto">
          <a:xfrm>
            <a:off x="2930129" y="4338638"/>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77" name="AutoShape 5"/>
          <p:cNvSpPr>
            <a:spLocks/>
          </p:cNvSpPr>
          <p:nvPr/>
        </p:nvSpPr>
        <p:spPr bwMode="auto">
          <a:xfrm>
            <a:off x="2930129" y="7887891"/>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78" name="AutoShape 6"/>
          <p:cNvSpPr>
            <a:spLocks/>
          </p:cNvSpPr>
          <p:nvPr/>
        </p:nvSpPr>
        <p:spPr bwMode="auto">
          <a:xfrm>
            <a:off x="8505825" y="4338638"/>
            <a:ext cx="1275160"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79" name="AutoShape 7"/>
          <p:cNvSpPr>
            <a:spLocks/>
          </p:cNvSpPr>
          <p:nvPr/>
        </p:nvSpPr>
        <p:spPr bwMode="auto">
          <a:xfrm>
            <a:off x="8505825" y="7887891"/>
            <a:ext cx="1275160"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80" name="AutoShape 8"/>
          <p:cNvSpPr>
            <a:spLocks/>
          </p:cNvSpPr>
          <p:nvPr/>
        </p:nvSpPr>
        <p:spPr bwMode="auto">
          <a:xfrm>
            <a:off x="14081522" y="4338638"/>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81" name="AutoShape 9"/>
          <p:cNvSpPr>
            <a:spLocks/>
          </p:cNvSpPr>
          <p:nvPr/>
        </p:nvSpPr>
        <p:spPr bwMode="auto">
          <a:xfrm>
            <a:off x="14081522" y="7887891"/>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54282" name="AutoShape 10"/>
          <p:cNvSpPr>
            <a:spLocks/>
          </p:cNvSpPr>
          <p:nvPr/>
        </p:nvSpPr>
        <p:spPr bwMode="auto">
          <a:xfrm>
            <a:off x="3090863" y="4496991"/>
            <a:ext cx="950119" cy="950119"/>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4283" name="AutoShape 11"/>
          <p:cNvSpPr>
            <a:spLocks/>
          </p:cNvSpPr>
          <p:nvPr/>
        </p:nvSpPr>
        <p:spPr bwMode="auto">
          <a:xfrm>
            <a:off x="3362325" y="4775598"/>
            <a:ext cx="407194" cy="407194"/>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84" name="AutoShape 12"/>
          <p:cNvSpPr>
            <a:spLocks/>
          </p:cNvSpPr>
          <p:nvPr/>
        </p:nvSpPr>
        <p:spPr bwMode="auto">
          <a:xfrm>
            <a:off x="8665369" y="4499373"/>
            <a:ext cx="956072" cy="954881"/>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4285" name="AutoShape 13"/>
          <p:cNvSpPr>
            <a:spLocks/>
          </p:cNvSpPr>
          <p:nvPr/>
        </p:nvSpPr>
        <p:spPr bwMode="auto">
          <a:xfrm>
            <a:off x="14243447" y="4501754"/>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4286" name="AutoShape 14"/>
          <p:cNvSpPr>
            <a:spLocks/>
          </p:cNvSpPr>
          <p:nvPr/>
        </p:nvSpPr>
        <p:spPr bwMode="auto">
          <a:xfrm>
            <a:off x="8665369" y="8049816"/>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4287" name="AutoShape 15"/>
          <p:cNvSpPr>
            <a:spLocks/>
          </p:cNvSpPr>
          <p:nvPr/>
        </p:nvSpPr>
        <p:spPr bwMode="auto">
          <a:xfrm>
            <a:off x="14243447" y="8049816"/>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4288" name="AutoShape 16"/>
          <p:cNvSpPr>
            <a:spLocks/>
          </p:cNvSpPr>
          <p:nvPr/>
        </p:nvSpPr>
        <p:spPr bwMode="auto">
          <a:xfrm>
            <a:off x="3088481" y="8049816"/>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4289" name="AutoShape 17"/>
          <p:cNvSpPr>
            <a:spLocks/>
          </p:cNvSpPr>
          <p:nvPr/>
        </p:nvSpPr>
        <p:spPr bwMode="auto">
          <a:xfrm>
            <a:off x="3339703" y="8349854"/>
            <a:ext cx="452438" cy="297656"/>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90" name="AutoShape 18"/>
          <p:cNvSpPr>
            <a:spLocks/>
          </p:cNvSpPr>
          <p:nvPr/>
        </p:nvSpPr>
        <p:spPr bwMode="auto">
          <a:xfrm>
            <a:off x="14494669" y="4770835"/>
            <a:ext cx="452438" cy="41671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91" name="AutoShape 19"/>
          <p:cNvSpPr>
            <a:spLocks/>
          </p:cNvSpPr>
          <p:nvPr/>
        </p:nvSpPr>
        <p:spPr bwMode="auto">
          <a:xfrm>
            <a:off x="8963025" y="4735117"/>
            <a:ext cx="338138" cy="488156"/>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92" name="AutoShape 20"/>
          <p:cNvSpPr>
            <a:spLocks/>
          </p:cNvSpPr>
          <p:nvPr/>
        </p:nvSpPr>
        <p:spPr bwMode="auto">
          <a:xfrm>
            <a:off x="8916591" y="8299847"/>
            <a:ext cx="453628" cy="452438"/>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93" name="AutoShape 21"/>
          <p:cNvSpPr>
            <a:spLocks/>
          </p:cNvSpPr>
          <p:nvPr/>
        </p:nvSpPr>
        <p:spPr bwMode="auto">
          <a:xfrm>
            <a:off x="14469666" y="8352235"/>
            <a:ext cx="502444" cy="347663"/>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4294" name="AutoShape 22"/>
          <p:cNvSpPr>
            <a:spLocks/>
          </p:cNvSpPr>
          <p:nvPr/>
        </p:nvSpPr>
        <p:spPr bwMode="auto">
          <a:xfrm>
            <a:off x="2807494" y="5855494"/>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8372475" y="58554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7281862" y="6257925"/>
            <a:ext cx="3700463"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3961269" y="58554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2806303" y="942617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8359378" y="942617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3961269" y="942617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1718072" y="6257925"/>
            <a:ext cx="3699272"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2869466" y="6257925"/>
            <a:ext cx="3699272"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7281862" y="9826229"/>
            <a:ext cx="3700463"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1718072" y="9826229"/>
            <a:ext cx="3699272"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2869466" y="9826229"/>
            <a:ext cx="3699272"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466850" y="0"/>
            <a:ext cx="7467600" cy="12000310"/>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9219" name="AutoShape 3"/>
          <p:cNvSpPr>
            <a:spLocks/>
          </p:cNvSpPr>
          <p:nvPr/>
        </p:nvSpPr>
        <p:spPr bwMode="auto">
          <a:xfrm>
            <a:off x="2590800" y="3342432"/>
            <a:ext cx="5218510" cy="513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rgbClr val="FFFFFF"/>
                </a:solidFill>
                <a:latin typeface="Roboto Light" panose="02000000000000000000" pitchFamily="2" charset="0"/>
              </a:rPr>
              <a:t>Lorem</a:t>
            </a:r>
            <a:r>
              <a:rPr lang="en-US" sz="1800" dirty="0">
                <a:solidFill>
                  <a:srgbClr val="FFFFFF"/>
                </a:solidFill>
                <a:latin typeface="Roboto Light" panose="02000000000000000000" pitchFamily="2" charset="0"/>
              </a:rPr>
              <a:t> </a:t>
            </a:r>
            <a:r>
              <a:rPr lang="en-US" sz="1800" dirty="0" err="1">
                <a:solidFill>
                  <a:srgbClr val="FFFFFF"/>
                </a:solidFill>
                <a:latin typeface="Roboto Light" panose="02000000000000000000" pitchFamily="2" charset="0"/>
              </a:rPr>
              <a:t>ipsum</a:t>
            </a:r>
            <a:r>
              <a:rPr lang="en-US" sz="1800" dirty="0">
                <a:solidFill>
                  <a:srgbClr val="FFFFFF"/>
                </a:solidFill>
                <a:latin typeface="Roboto Light" panose="02000000000000000000" pitchFamily="2" charset="0"/>
              </a:rPr>
              <a:t> </a:t>
            </a:r>
            <a:r>
              <a:rPr lang="en-US" sz="1800" dirty="0" err="1">
                <a:solidFill>
                  <a:srgbClr val="FFFFFF"/>
                </a:solidFill>
                <a:latin typeface="Roboto Light" panose="02000000000000000000" pitchFamily="2" charset="0"/>
              </a:rPr>
              <a:t>randomised</a:t>
            </a:r>
            <a:r>
              <a:rPr lang="en-US" sz="1800" dirty="0">
                <a:solidFill>
                  <a:srgbClr val="FFFFFF"/>
                </a:solidFill>
                <a:latin typeface="Roboto Light" panose="02000000000000000000" pitchFamily="2" charset="0"/>
              </a:rPr>
              <a:t> words which don't look even slightly </a:t>
            </a:r>
            <a:r>
              <a:rPr lang="en-US" sz="1800" dirty="0" err="1">
                <a:solidFill>
                  <a:srgbClr val="FFFFFF"/>
                </a:solidFill>
                <a:latin typeface="Roboto Light" panose="02000000000000000000" pitchFamily="2" charset="0"/>
              </a:rPr>
              <a:t>beration</a:t>
            </a:r>
            <a:r>
              <a:rPr lang="en-US" sz="1800" dirty="0">
                <a:solidFill>
                  <a:srgbClr val="FFFFFF"/>
                </a:solidFill>
                <a:latin typeface="Roboto Light" panose="02000000000000000000" pitchFamily="2" charset="0"/>
              </a:rPr>
              <a:t> in some form, by injected </a:t>
            </a:r>
            <a:r>
              <a:rPr lang="en-US" sz="1800" dirty="0" err="1">
                <a:solidFill>
                  <a:srgbClr val="FFFFFF"/>
                </a:solidFill>
                <a:latin typeface="Roboto Light" panose="02000000000000000000" pitchFamily="2" charset="0"/>
              </a:rPr>
              <a:t>humour</a:t>
            </a:r>
            <a:r>
              <a:rPr lang="en-US" sz="1800" dirty="0">
                <a:solidFill>
                  <a:srgbClr val="FFFFFF"/>
                </a:solidFill>
                <a:latin typeface="Roboto Light" panose="02000000000000000000" pitchFamily="2" charset="0"/>
              </a:rPr>
              <a:t>, or words which don't look even slightly. or </a:t>
            </a:r>
            <a:r>
              <a:rPr lang="en-US" sz="1800" dirty="0" err="1">
                <a:solidFill>
                  <a:srgbClr val="FFFFFF"/>
                </a:solidFill>
                <a:latin typeface="Roboto Light" panose="02000000000000000000" pitchFamily="2" charset="0"/>
              </a:rPr>
              <a:t>randomised</a:t>
            </a:r>
            <a:r>
              <a:rPr lang="en-US" sz="1800" dirty="0">
                <a:solidFill>
                  <a:srgbClr val="FFFFFF"/>
                </a:solidFill>
                <a:latin typeface="Roboto Light" panose="02000000000000000000" pitchFamily="2" charset="0"/>
              </a:rPr>
              <a:t> words which don't look even slightly </a:t>
            </a:r>
            <a:r>
              <a:rPr lang="en-US" sz="1800" dirty="0" err="1">
                <a:solidFill>
                  <a:srgbClr val="FFFFFF"/>
                </a:solidFill>
                <a:latin typeface="Roboto Light" panose="02000000000000000000" pitchFamily="2" charset="0"/>
              </a:rPr>
              <a:t>beration</a:t>
            </a:r>
            <a:r>
              <a:rPr lang="en-US" sz="1800" dirty="0">
                <a:solidFill>
                  <a:srgbClr val="FFFFFF"/>
                </a:solidFill>
                <a:latin typeface="Roboto Light" panose="02000000000000000000" pitchFamily="2" charset="0"/>
              </a:rPr>
              <a:t> in some form, or words which don't look even slightly </a:t>
            </a:r>
            <a:r>
              <a:rPr lang="en-US" sz="1800" dirty="0" err="1">
                <a:solidFill>
                  <a:srgbClr val="FFFFFF"/>
                </a:solidFill>
                <a:latin typeface="Roboto Light" panose="02000000000000000000" pitchFamily="2" charset="0"/>
              </a:rPr>
              <a:t>htly</a:t>
            </a:r>
            <a:r>
              <a:rPr lang="en-US" sz="1800" dirty="0">
                <a:solidFill>
                  <a:srgbClr val="FFFFFF"/>
                </a:solidFill>
                <a:latin typeface="Roboto Light" panose="02000000000000000000" pitchFamily="2" charset="0"/>
              </a:rPr>
              <a:t>. or </a:t>
            </a:r>
            <a:r>
              <a:rPr lang="en-US" sz="1800" dirty="0" err="1">
                <a:solidFill>
                  <a:srgbClr val="FFFFFF"/>
                </a:solidFill>
                <a:latin typeface="Roboto Light" panose="02000000000000000000" pitchFamily="2" charset="0"/>
              </a:rPr>
              <a:t>randomised</a:t>
            </a:r>
            <a:r>
              <a:rPr lang="en-US" sz="1800" dirty="0">
                <a:solidFill>
                  <a:srgbClr val="FFFFFF"/>
                </a:solidFill>
                <a:latin typeface="Roboto Light" panose="02000000000000000000" pitchFamily="2" charset="0"/>
              </a:rPr>
              <a:t> words which </a:t>
            </a:r>
            <a:r>
              <a:rPr lang="en-US" sz="1800" dirty="0" err="1">
                <a:solidFill>
                  <a:srgbClr val="FFFFFF"/>
                </a:solidFill>
                <a:latin typeface="Roboto Light" panose="02000000000000000000" pitchFamily="2" charset="0"/>
              </a:rPr>
              <a:t>which</a:t>
            </a:r>
            <a:r>
              <a:rPr lang="en-US" sz="1800" dirty="0">
                <a:solidFill>
                  <a:srgbClr val="FFFFFF"/>
                </a:solidFill>
                <a:latin typeface="Roboto Light" panose="02000000000000000000" pitchFamily="2" charset="0"/>
              </a:rPr>
              <a:t> don't look even slightly </a:t>
            </a:r>
            <a:r>
              <a:rPr lang="en-US" sz="1800" dirty="0" err="1">
                <a:solidFill>
                  <a:srgbClr val="FFFFFF"/>
                </a:solidFill>
                <a:latin typeface="Roboto Light" panose="02000000000000000000" pitchFamily="2" charset="0"/>
              </a:rPr>
              <a:t>htly</a:t>
            </a:r>
            <a:r>
              <a:rPr lang="en-US" sz="1800" dirty="0">
                <a:solidFill>
                  <a:srgbClr val="FFFFFF"/>
                </a:solidFill>
                <a:latin typeface="Roboto Light" panose="02000000000000000000" pitchFamily="2" charset="0"/>
              </a:rPr>
              <a:t>. </a:t>
            </a:r>
          </a:p>
          <a:p>
            <a:pPr eaLnBrk="1"/>
            <a:endParaRPr lang="en-US" sz="1800" dirty="0">
              <a:solidFill>
                <a:srgbClr val="FFFFFF"/>
              </a:solidFill>
              <a:latin typeface="Roboto Light" panose="02000000000000000000" pitchFamily="2" charset="0"/>
            </a:endParaRPr>
          </a:p>
          <a:p>
            <a:pPr eaLnBrk="1"/>
            <a:r>
              <a:rPr lang="en-US" sz="1800" dirty="0" err="1">
                <a:solidFill>
                  <a:srgbClr val="FFFFFF"/>
                </a:solidFill>
                <a:latin typeface="Roboto Light" panose="02000000000000000000" pitchFamily="2" charset="0"/>
              </a:rPr>
              <a:t>randoy</a:t>
            </a:r>
            <a:r>
              <a:rPr lang="en-US" sz="1800" dirty="0">
                <a:solidFill>
                  <a:srgbClr val="FFFFFF"/>
                </a:solidFill>
                <a:latin typeface="Roboto Light" panose="02000000000000000000" pitchFamily="2" charset="0"/>
              </a:rPr>
              <a:t> </a:t>
            </a:r>
            <a:r>
              <a:rPr lang="en-US" sz="1800" dirty="0" err="1">
                <a:solidFill>
                  <a:srgbClr val="FFFFFF"/>
                </a:solidFill>
                <a:latin typeface="Roboto Light" panose="02000000000000000000" pitchFamily="2" charset="0"/>
              </a:rPr>
              <a:t>beration</a:t>
            </a:r>
            <a:r>
              <a:rPr lang="en-US" sz="1800" dirty="0">
                <a:solidFill>
                  <a:srgbClr val="FFFFFF"/>
                </a:solidFill>
                <a:latin typeface="Roboto Light" panose="02000000000000000000" pitchFamily="2" charset="0"/>
              </a:rPr>
              <a:t> in some form. </a:t>
            </a:r>
            <a:r>
              <a:rPr lang="en-US" sz="1800" dirty="0" err="1">
                <a:solidFill>
                  <a:srgbClr val="FFFFFF"/>
                </a:solidFill>
                <a:latin typeface="Roboto Light" panose="02000000000000000000" pitchFamily="2" charset="0"/>
              </a:rPr>
              <a:t>Lorem</a:t>
            </a:r>
            <a:r>
              <a:rPr lang="en-US" sz="1800" dirty="0">
                <a:solidFill>
                  <a:srgbClr val="FFFFFF"/>
                </a:solidFill>
                <a:latin typeface="Roboto Light" panose="02000000000000000000" pitchFamily="2" charset="0"/>
              </a:rPr>
              <a:t> </a:t>
            </a:r>
            <a:r>
              <a:rPr lang="en-US" sz="1800" dirty="0" err="1">
                <a:solidFill>
                  <a:srgbClr val="FFFFFF"/>
                </a:solidFill>
                <a:latin typeface="Roboto Light" panose="02000000000000000000" pitchFamily="2" charset="0"/>
              </a:rPr>
              <a:t>ipsum</a:t>
            </a:r>
            <a:r>
              <a:rPr lang="en-US" sz="1800" dirty="0">
                <a:solidFill>
                  <a:srgbClr val="FFFFFF"/>
                </a:solidFill>
                <a:latin typeface="Roboto Light" panose="02000000000000000000" pitchFamily="2" charset="0"/>
              </a:rPr>
              <a:t> </a:t>
            </a:r>
            <a:r>
              <a:rPr lang="en-US" sz="1800" dirty="0" err="1">
                <a:solidFill>
                  <a:srgbClr val="FFFFFF"/>
                </a:solidFill>
                <a:latin typeface="Roboto Light" panose="02000000000000000000" pitchFamily="2" charset="0"/>
              </a:rPr>
              <a:t>randomised</a:t>
            </a:r>
            <a:r>
              <a:rPr lang="en-US" sz="1800" dirty="0">
                <a:solidFill>
                  <a:srgbClr val="FFFFFF"/>
                </a:solidFill>
                <a:latin typeface="Roboto Light" panose="02000000000000000000" pitchFamily="2" charset="0"/>
              </a:rPr>
              <a:t> words which don't look even slightly </a:t>
            </a:r>
            <a:r>
              <a:rPr lang="en-US" sz="1800" dirty="0" err="1">
                <a:solidFill>
                  <a:srgbClr val="FFFFFF"/>
                </a:solidFill>
                <a:latin typeface="Roboto Light" panose="02000000000000000000" pitchFamily="2" charset="0"/>
              </a:rPr>
              <a:t>beration</a:t>
            </a:r>
            <a:r>
              <a:rPr lang="en-US" sz="1800" dirty="0">
                <a:solidFill>
                  <a:srgbClr val="FFFFFF"/>
                </a:solidFill>
                <a:latin typeface="Roboto Light" panose="02000000000000000000" pitchFamily="2" charset="0"/>
              </a:rPr>
              <a:t> in some form, by injected </a:t>
            </a:r>
            <a:r>
              <a:rPr lang="en-US" sz="1800" dirty="0" err="1">
                <a:solidFill>
                  <a:srgbClr val="FFFFFF"/>
                </a:solidFill>
                <a:latin typeface="Roboto Light" panose="02000000000000000000" pitchFamily="2" charset="0"/>
              </a:rPr>
              <a:t>humour</a:t>
            </a:r>
            <a:r>
              <a:rPr lang="en-US" sz="1800" dirty="0">
                <a:solidFill>
                  <a:srgbClr val="FFFFFF"/>
                </a:solidFill>
                <a:latin typeface="Roboto Light" panose="02000000000000000000" pitchFamily="2" charset="0"/>
              </a:rPr>
              <a:t>, or words which don't look even slightly. or </a:t>
            </a:r>
            <a:r>
              <a:rPr lang="en-US" sz="1800" dirty="0" err="1">
                <a:solidFill>
                  <a:srgbClr val="FFFFFF"/>
                </a:solidFill>
                <a:latin typeface="Roboto Light" panose="02000000000000000000" pitchFamily="2" charset="0"/>
              </a:rPr>
              <a:t>randomised</a:t>
            </a:r>
            <a:r>
              <a:rPr lang="en-US" sz="1800" dirty="0">
                <a:solidFill>
                  <a:srgbClr val="FFFFFF"/>
                </a:solidFill>
                <a:latin typeface="Roboto Light" panose="02000000000000000000" pitchFamily="2" charset="0"/>
              </a:rPr>
              <a:t> words which don't look even slightly </a:t>
            </a:r>
            <a:r>
              <a:rPr lang="en-US" sz="1800" dirty="0" err="1">
                <a:solidFill>
                  <a:srgbClr val="FFFFFF"/>
                </a:solidFill>
                <a:latin typeface="Roboto Light" panose="02000000000000000000" pitchFamily="2" charset="0"/>
              </a:rPr>
              <a:t>beration</a:t>
            </a:r>
            <a:r>
              <a:rPr lang="en-US" sz="1800" dirty="0">
                <a:solidFill>
                  <a:srgbClr val="FFFFFF"/>
                </a:solidFill>
                <a:latin typeface="Roboto Light" panose="02000000000000000000" pitchFamily="2" charset="0"/>
              </a:rPr>
              <a:t> in some form, or words which don't look even slightly </a:t>
            </a:r>
            <a:r>
              <a:rPr lang="en-US" sz="1800" dirty="0" err="1">
                <a:solidFill>
                  <a:srgbClr val="FFFFFF"/>
                </a:solidFill>
                <a:latin typeface="Roboto Light" panose="02000000000000000000" pitchFamily="2" charset="0"/>
              </a:rPr>
              <a:t>htly</a:t>
            </a:r>
            <a:r>
              <a:rPr lang="en-US" sz="1800" dirty="0">
                <a:solidFill>
                  <a:srgbClr val="FFFFFF"/>
                </a:solidFill>
                <a:latin typeface="Roboto Light" panose="02000000000000000000" pitchFamily="2" charset="0"/>
              </a:rPr>
              <a:t>.</a:t>
            </a:r>
            <a:endParaRPr lang="en-US" sz="1800" dirty="0">
              <a:latin typeface="Roboto Light" panose="02000000000000000000" pitchFamily="2" charset="0"/>
            </a:endParaRPr>
          </a:p>
        </p:txBody>
      </p:sp>
      <p:sp>
        <p:nvSpPr>
          <p:cNvPr id="9220" name="AutoShape 4"/>
          <p:cNvSpPr>
            <a:spLocks/>
          </p:cNvSpPr>
          <p:nvPr/>
        </p:nvSpPr>
        <p:spPr bwMode="auto">
          <a:xfrm>
            <a:off x="2590800" y="2393504"/>
            <a:ext cx="521970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rgbClr val="FFFFFF"/>
                </a:solidFill>
                <a:latin typeface="Roboto" charset="0"/>
                <a:ea typeface="ＭＳ Ｐゴシック" charset="0"/>
                <a:cs typeface="Roboto" charset="0"/>
                <a:sym typeface="Roboto" charset="0"/>
              </a:rPr>
              <a:t>Overview</a:t>
            </a:r>
            <a:endParaRPr lang="en-US" sz="1800"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1500">
                <a:solidFill>
                  <a:schemeClr val="bg1"/>
                </a:solidFill>
              </a:rPr>
              <a:pPr algn="ctr" eaLnBrk="1">
                <a:lnSpc>
                  <a:spcPct val="100000"/>
                </a:lnSpc>
              </a:pPr>
              <a:t>50</a:t>
            </a:fld>
            <a:endParaRPr lang="en-US" sz="1800">
              <a:solidFill>
                <a:schemeClr val="bg1"/>
              </a:solidFill>
            </a:endParaRPr>
          </a:p>
        </p:txBody>
      </p:sp>
      <p:sp>
        <p:nvSpPr>
          <p:cNvPr id="55300" name="AutoShape 4"/>
          <p:cNvSpPr>
            <a:spLocks/>
          </p:cNvSpPr>
          <p:nvPr/>
        </p:nvSpPr>
        <p:spPr bwMode="auto">
          <a:xfrm>
            <a:off x="6650832" y="4614863"/>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5301" name="AutoShape 5"/>
          <p:cNvSpPr>
            <a:spLocks/>
          </p:cNvSpPr>
          <p:nvPr/>
        </p:nvSpPr>
        <p:spPr bwMode="auto">
          <a:xfrm>
            <a:off x="6650832" y="6731794"/>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5302" name="AutoShape 6"/>
          <p:cNvSpPr>
            <a:spLocks/>
          </p:cNvSpPr>
          <p:nvPr/>
        </p:nvSpPr>
        <p:spPr bwMode="auto">
          <a:xfrm>
            <a:off x="6650832" y="8848725"/>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5303" name="AutoShape 7"/>
          <p:cNvSpPr>
            <a:spLocks/>
          </p:cNvSpPr>
          <p:nvPr/>
        </p:nvSpPr>
        <p:spPr bwMode="auto">
          <a:xfrm>
            <a:off x="10171510" y="4614863"/>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5304" name="AutoShape 8"/>
          <p:cNvSpPr>
            <a:spLocks/>
          </p:cNvSpPr>
          <p:nvPr/>
        </p:nvSpPr>
        <p:spPr bwMode="auto">
          <a:xfrm>
            <a:off x="10171510" y="6731794"/>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5305" name="AutoShape 9"/>
          <p:cNvSpPr>
            <a:spLocks/>
          </p:cNvSpPr>
          <p:nvPr/>
        </p:nvSpPr>
        <p:spPr bwMode="auto">
          <a:xfrm>
            <a:off x="10171510" y="8848725"/>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5306" name="Line 10"/>
          <p:cNvSpPr>
            <a:spLocks noChangeShapeType="1"/>
          </p:cNvSpPr>
          <p:nvPr/>
        </p:nvSpPr>
        <p:spPr bwMode="auto">
          <a:xfrm flipV="1">
            <a:off x="9144000" y="4768454"/>
            <a:ext cx="0" cy="5391150"/>
          </a:xfrm>
          <a:prstGeom prst="line">
            <a:avLst/>
          </a:prstGeom>
          <a:noFill/>
          <a:ln w="12700" cap="flat" cmpd="sng">
            <a:solidFill>
              <a:schemeClr val="bg1"/>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7179469" y="7284244"/>
            <a:ext cx="407194" cy="406004"/>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08" name="AutoShape 12"/>
          <p:cNvSpPr>
            <a:spLocks/>
          </p:cNvSpPr>
          <p:nvPr/>
        </p:nvSpPr>
        <p:spPr bwMode="auto">
          <a:xfrm>
            <a:off x="10677525" y="5174457"/>
            <a:ext cx="452438" cy="297656"/>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09" name="AutoShape 13"/>
          <p:cNvSpPr>
            <a:spLocks/>
          </p:cNvSpPr>
          <p:nvPr/>
        </p:nvSpPr>
        <p:spPr bwMode="auto">
          <a:xfrm>
            <a:off x="7156847" y="5138738"/>
            <a:ext cx="452438" cy="41671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10" name="AutoShape 14"/>
          <p:cNvSpPr>
            <a:spLocks/>
          </p:cNvSpPr>
          <p:nvPr/>
        </p:nvSpPr>
        <p:spPr bwMode="auto">
          <a:xfrm>
            <a:off x="7213997" y="9336882"/>
            <a:ext cx="338138" cy="488156"/>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11" name="AutoShape 15"/>
          <p:cNvSpPr>
            <a:spLocks/>
          </p:cNvSpPr>
          <p:nvPr/>
        </p:nvSpPr>
        <p:spPr bwMode="auto">
          <a:xfrm>
            <a:off x="10677525" y="7260431"/>
            <a:ext cx="452438" cy="453629"/>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12" name="AutoShape 16"/>
          <p:cNvSpPr>
            <a:spLocks/>
          </p:cNvSpPr>
          <p:nvPr/>
        </p:nvSpPr>
        <p:spPr bwMode="auto">
          <a:xfrm>
            <a:off x="10652523" y="9407128"/>
            <a:ext cx="502444" cy="347663"/>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5313" name="AutoShape 17"/>
          <p:cNvSpPr>
            <a:spLocks/>
          </p:cNvSpPr>
          <p:nvPr/>
        </p:nvSpPr>
        <p:spPr bwMode="auto">
          <a:xfrm>
            <a:off x="4566047" y="46148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2755106" y="5100638"/>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4566047" y="67317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2755106" y="7217569"/>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4566047" y="88487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2755106" y="9334501"/>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12201525" y="46148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12201525" y="5091113"/>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12201525" y="67317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12201525" y="7208044"/>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12201525" y="88487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12201525" y="9324976"/>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1500">
                <a:solidFill>
                  <a:schemeClr val="bg1"/>
                </a:solidFill>
              </a:rPr>
              <a:pPr algn="ctr" eaLnBrk="1">
                <a:lnSpc>
                  <a:spcPct val="100000"/>
                </a:lnSpc>
              </a:pPr>
              <a:t>51</a:t>
            </a:fld>
            <a:endParaRPr lang="en-US" sz="1800">
              <a:solidFill>
                <a:schemeClr val="bg1"/>
              </a:solidFill>
            </a:endParaRPr>
          </a:p>
        </p:txBody>
      </p:sp>
      <p:sp>
        <p:nvSpPr>
          <p:cNvPr id="56324" name="AutoShape 4"/>
          <p:cNvSpPr>
            <a:spLocks/>
          </p:cNvSpPr>
          <p:nvPr/>
        </p:nvSpPr>
        <p:spPr bwMode="auto">
          <a:xfrm>
            <a:off x="2637235"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2637235" y="5033963"/>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2637235"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2637235" y="7335441"/>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2637235"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2637235" y="9636919"/>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8320087"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8320088" y="5033963"/>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8320087"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8320088" y="7335441"/>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8320087"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8320088" y="9636919"/>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4004131"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4004132" y="5033963"/>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4004131"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4004132" y="7335441"/>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4004131"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4004132" y="9636919"/>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6698456"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6343" name="AutoShape 23"/>
          <p:cNvSpPr>
            <a:spLocks/>
          </p:cNvSpPr>
          <p:nvPr/>
        </p:nvSpPr>
        <p:spPr bwMode="auto">
          <a:xfrm>
            <a:off x="6698456"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6344" name="AutoShape 24"/>
          <p:cNvSpPr>
            <a:spLocks/>
          </p:cNvSpPr>
          <p:nvPr/>
        </p:nvSpPr>
        <p:spPr bwMode="auto">
          <a:xfrm>
            <a:off x="6698456" y="4626769"/>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6345" name="AutoShape 25"/>
          <p:cNvSpPr>
            <a:spLocks/>
          </p:cNvSpPr>
          <p:nvPr/>
        </p:nvSpPr>
        <p:spPr bwMode="auto">
          <a:xfrm>
            <a:off x="940594"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6346" name="AutoShape 26"/>
          <p:cNvSpPr>
            <a:spLocks/>
          </p:cNvSpPr>
          <p:nvPr/>
        </p:nvSpPr>
        <p:spPr bwMode="auto">
          <a:xfrm>
            <a:off x="940594"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6347" name="AutoShape 27"/>
          <p:cNvSpPr>
            <a:spLocks/>
          </p:cNvSpPr>
          <p:nvPr/>
        </p:nvSpPr>
        <p:spPr bwMode="auto">
          <a:xfrm>
            <a:off x="946548" y="4626769"/>
            <a:ext cx="1191815" cy="1191816"/>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6348" name="AutoShape 28"/>
          <p:cNvSpPr>
            <a:spLocks/>
          </p:cNvSpPr>
          <p:nvPr/>
        </p:nvSpPr>
        <p:spPr bwMode="auto">
          <a:xfrm>
            <a:off x="1191816" y="5104210"/>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49" name="AutoShape 29"/>
          <p:cNvSpPr>
            <a:spLocks/>
          </p:cNvSpPr>
          <p:nvPr/>
        </p:nvSpPr>
        <p:spPr bwMode="auto">
          <a:xfrm>
            <a:off x="7060406" y="4989910"/>
            <a:ext cx="467916" cy="467915"/>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50" name="AutoShape 30"/>
          <p:cNvSpPr>
            <a:spLocks/>
          </p:cNvSpPr>
          <p:nvPr/>
        </p:nvSpPr>
        <p:spPr bwMode="auto">
          <a:xfrm>
            <a:off x="1281113" y="9589294"/>
            <a:ext cx="516731" cy="47267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51" name="AutoShape 31"/>
          <p:cNvSpPr>
            <a:spLocks/>
          </p:cNvSpPr>
          <p:nvPr/>
        </p:nvSpPr>
        <p:spPr bwMode="auto">
          <a:xfrm>
            <a:off x="1263254" y="7331869"/>
            <a:ext cx="552450" cy="384572"/>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52" name="AutoShape 32"/>
          <p:cNvSpPr>
            <a:spLocks/>
          </p:cNvSpPr>
          <p:nvPr/>
        </p:nvSpPr>
        <p:spPr bwMode="auto">
          <a:xfrm>
            <a:off x="7056835" y="7268766"/>
            <a:ext cx="473869" cy="472678"/>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53" name="AutoShape 33"/>
          <p:cNvSpPr>
            <a:spLocks/>
          </p:cNvSpPr>
          <p:nvPr/>
        </p:nvSpPr>
        <p:spPr bwMode="auto">
          <a:xfrm>
            <a:off x="7025878" y="9632156"/>
            <a:ext cx="536972" cy="385763"/>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6354" name="AutoShape 34"/>
          <p:cNvSpPr>
            <a:spLocks/>
          </p:cNvSpPr>
          <p:nvPr/>
        </p:nvSpPr>
        <p:spPr bwMode="auto">
          <a:xfrm>
            <a:off x="12387263"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6355" name="AutoShape 35"/>
          <p:cNvSpPr>
            <a:spLocks/>
          </p:cNvSpPr>
          <p:nvPr/>
        </p:nvSpPr>
        <p:spPr bwMode="auto">
          <a:xfrm>
            <a:off x="12387263"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6356" name="AutoShape 36"/>
          <p:cNvSpPr>
            <a:spLocks/>
          </p:cNvSpPr>
          <p:nvPr/>
        </p:nvSpPr>
        <p:spPr bwMode="auto">
          <a:xfrm>
            <a:off x="12387263" y="4626769"/>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6357" name="AutoShape 37"/>
          <p:cNvSpPr>
            <a:spLocks/>
          </p:cNvSpPr>
          <p:nvPr/>
        </p:nvSpPr>
        <p:spPr bwMode="auto">
          <a:xfrm>
            <a:off x="12707541" y="5019675"/>
            <a:ext cx="552450" cy="363141"/>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6358" name="AutoShape 38"/>
          <p:cNvSpPr>
            <a:spLocks/>
          </p:cNvSpPr>
          <p:nvPr/>
        </p:nvSpPr>
        <p:spPr bwMode="auto">
          <a:xfrm>
            <a:off x="12706351" y="7267576"/>
            <a:ext cx="554831" cy="554831"/>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56359" name="AutoShape 39"/>
          <p:cNvSpPr>
            <a:spLocks/>
          </p:cNvSpPr>
          <p:nvPr/>
        </p:nvSpPr>
        <p:spPr bwMode="auto">
          <a:xfrm>
            <a:off x="12698016" y="9627394"/>
            <a:ext cx="571500" cy="395288"/>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1500">
                <a:solidFill>
                  <a:schemeClr val="bg1"/>
                </a:solidFill>
              </a:rPr>
              <a:pPr algn="ctr" eaLnBrk="1">
                <a:lnSpc>
                  <a:spcPct val="100000"/>
                </a:lnSpc>
              </a:pPr>
              <a:t>52</a:t>
            </a:fld>
            <a:endParaRPr lang="en-US" sz="1800">
              <a:solidFill>
                <a:schemeClr val="bg1"/>
              </a:solidFill>
            </a:endParaRPr>
          </a:p>
        </p:txBody>
      </p:sp>
      <p:sp>
        <p:nvSpPr>
          <p:cNvPr id="57348" name="AutoShape 4"/>
          <p:cNvSpPr>
            <a:spLocks/>
          </p:cNvSpPr>
          <p:nvPr/>
        </p:nvSpPr>
        <p:spPr bwMode="auto">
          <a:xfrm>
            <a:off x="2525316" y="4902994"/>
            <a:ext cx="6228159"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2525316" y="7277100"/>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2525316" y="9553575"/>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2525316" y="4388644"/>
            <a:ext cx="1775222"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Consultacy</a:t>
            </a:r>
            <a:endParaRPr lang="en-US" sz="1800">
              <a:solidFill>
                <a:schemeClr val="bg1"/>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2525316" y="6734176"/>
            <a:ext cx="19371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Management</a:t>
            </a:r>
            <a:endParaRPr lang="en-US" sz="1800">
              <a:solidFill>
                <a:schemeClr val="bg1"/>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2525317" y="9052323"/>
            <a:ext cx="2820590"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Event Management</a:t>
            </a:r>
            <a:endParaRPr lang="en-US" sz="1800">
              <a:solidFill>
                <a:schemeClr val="bg1"/>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11107342" y="4388644"/>
            <a:ext cx="162163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11107341" y="6734176"/>
            <a:ext cx="2262188"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Graphic Design</a:t>
            </a:r>
            <a:endParaRPr lang="en-US" sz="1800">
              <a:solidFill>
                <a:schemeClr val="bg1"/>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11107342" y="9052323"/>
            <a:ext cx="2221706"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Computerizing</a:t>
            </a:r>
            <a:endParaRPr lang="en-US" sz="1800">
              <a:solidFill>
                <a:schemeClr val="bg1"/>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11107341" y="4902994"/>
            <a:ext cx="6228159"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11107341" y="7277100"/>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11107341" y="9553575"/>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9528573" y="8857060"/>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7361" name="AutoShape 17"/>
          <p:cNvSpPr>
            <a:spLocks/>
          </p:cNvSpPr>
          <p:nvPr/>
        </p:nvSpPr>
        <p:spPr bwMode="auto">
          <a:xfrm>
            <a:off x="9528573" y="65401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7362" name="AutoShape 18"/>
          <p:cNvSpPr>
            <a:spLocks/>
          </p:cNvSpPr>
          <p:nvPr/>
        </p:nvSpPr>
        <p:spPr bwMode="auto">
          <a:xfrm>
            <a:off x="9528573" y="4185048"/>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7363" name="AutoShape 19"/>
          <p:cNvSpPr>
            <a:spLocks/>
          </p:cNvSpPr>
          <p:nvPr/>
        </p:nvSpPr>
        <p:spPr bwMode="auto">
          <a:xfrm>
            <a:off x="951310" y="8857060"/>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7364" name="AutoShape 20"/>
          <p:cNvSpPr>
            <a:spLocks/>
          </p:cNvSpPr>
          <p:nvPr/>
        </p:nvSpPr>
        <p:spPr bwMode="auto">
          <a:xfrm>
            <a:off x="951310" y="65401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7365" name="AutoShape 21"/>
          <p:cNvSpPr>
            <a:spLocks/>
          </p:cNvSpPr>
          <p:nvPr/>
        </p:nvSpPr>
        <p:spPr bwMode="auto">
          <a:xfrm>
            <a:off x="951310" y="4185048"/>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7366" name="AutoShape 22"/>
          <p:cNvSpPr>
            <a:spLocks/>
          </p:cNvSpPr>
          <p:nvPr/>
        </p:nvSpPr>
        <p:spPr bwMode="auto">
          <a:xfrm>
            <a:off x="1196578" y="4662488"/>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7367" name="AutoShape 23"/>
          <p:cNvSpPr>
            <a:spLocks/>
          </p:cNvSpPr>
          <p:nvPr/>
        </p:nvSpPr>
        <p:spPr bwMode="auto">
          <a:xfrm>
            <a:off x="9890523" y="4548188"/>
            <a:ext cx="467915" cy="46791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7368" name="AutoShape 24"/>
          <p:cNvSpPr>
            <a:spLocks/>
          </p:cNvSpPr>
          <p:nvPr/>
        </p:nvSpPr>
        <p:spPr bwMode="auto">
          <a:xfrm>
            <a:off x="1291829" y="9216629"/>
            <a:ext cx="515540" cy="472678"/>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7369" name="AutoShape 25"/>
          <p:cNvSpPr>
            <a:spLocks/>
          </p:cNvSpPr>
          <p:nvPr/>
        </p:nvSpPr>
        <p:spPr bwMode="auto">
          <a:xfrm>
            <a:off x="1273969" y="6943726"/>
            <a:ext cx="552450" cy="384572"/>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7370" name="AutoShape 26"/>
          <p:cNvSpPr>
            <a:spLocks/>
          </p:cNvSpPr>
          <p:nvPr/>
        </p:nvSpPr>
        <p:spPr bwMode="auto">
          <a:xfrm>
            <a:off x="9886950" y="6880623"/>
            <a:ext cx="472679" cy="472678"/>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7371" name="AutoShape 27"/>
          <p:cNvSpPr>
            <a:spLocks/>
          </p:cNvSpPr>
          <p:nvPr/>
        </p:nvSpPr>
        <p:spPr bwMode="auto">
          <a:xfrm>
            <a:off x="9855994" y="9260681"/>
            <a:ext cx="536972" cy="385763"/>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1500">
                <a:solidFill>
                  <a:schemeClr val="bg1"/>
                </a:solidFill>
              </a:rPr>
              <a:pPr algn="ctr" eaLnBrk="1">
                <a:lnSpc>
                  <a:spcPct val="100000"/>
                </a:lnSpc>
              </a:pPr>
              <a:t>53</a:t>
            </a:fld>
            <a:endParaRPr lang="en-US" sz="1800">
              <a:solidFill>
                <a:schemeClr val="bg1"/>
              </a:solidFill>
            </a:endParaRPr>
          </a:p>
        </p:txBody>
      </p:sp>
      <p:sp>
        <p:nvSpPr>
          <p:cNvPr id="58372" name="AutoShape 4"/>
          <p:cNvSpPr>
            <a:spLocks/>
          </p:cNvSpPr>
          <p:nvPr/>
        </p:nvSpPr>
        <p:spPr bwMode="auto">
          <a:xfrm>
            <a:off x="14934010" y="785812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8373" name="AutoShape 5"/>
          <p:cNvSpPr>
            <a:spLocks/>
          </p:cNvSpPr>
          <p:nvPr/>
        </p:nvSpPr>
        <p:spPr bwMode="auto">
          <a:xfrm>
            <a:off x="10631091" y="7858125"/>
            <a:ext cx="1190625" cy="1190625"/>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8374" name="AutoShape 6"/>
          <p:cNvSpPr>
            <a:spLocks/>
          </p:cNvSpPr>
          <p:nvPr/>
        </p:nvSpPr>
        <p:spPr bwMode="auto">
          <a:xfrm>
            <a:off x="1157288"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Graphic Design</a:t>
            </a:r>
            <a:endParaRPr lang="en-US" sz="1800">
              <a:solidFill>
                <a:schemeClr val="bg1"/>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157288" y="6122194"/>
            <a:ext cx="3200400"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Praesent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molestie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est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5369719"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Sound Design</a:t>
            </a:r>
            <a:endParaRPr lang="en-US" sz="1800">
              <a:solidFill>
                <a:schemeClr val="bg1"/>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5369719" y="611981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9716691"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9716691" y="611981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3929122" y="5600700"/>
            <a:ext cx="3200400" cy="477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Cloud Service</a:t>
            </a:r>
            <a:endParaRPr lang="en-US" sz="1800">
              <a:solidFill>
                <a:schemeClr val="bg1"/>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3929122" y="6122194"/>
            <a:ext cx="3200400"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157288" y="925591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Professional Film</a:t>
            </a:r>
            <a:endParaRPr lang="en-US" sz="1800">
              <a:solidFill>
                <a:schemeClr val="bg1"/>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157288" y="977860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5369719" y="9253538"/>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Research</a:t>
            </a:r>
            <a:endParaRPr lang="en-US" sz="1800">
              <a:solidFill>
                <a:schemeClr val="bg1"/>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5369719" y="9776222"/>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9716691" y="9253538"/>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Marketing</a:t>
            </a:r>
            <a:endParaRPr lang="en-US" sz="1800">
              <a:solidFill>
                <a:schemeClr val="bg1"/>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9716691" y="9776222"/>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3929122" y="925591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Pictures</a:t>
            </a:r>
            <a:endParaRPr lang="en-US" sz="1800">
              <a:solidFill>
                <a:schemeClr val="bg1"/>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3929122" y="977860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15245953" y="8224838"/>
            <a:ext cx="566738" cy="478631"/>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391" name="AutoShape 23"/>
          <p:cNvSpPr>
            <a:spLocks/>
          </p:cNvSpPr>
          <p:nvPr/>
        </p:nvSpPr>
        <p:spPr bwMode="auto">
          <a:xfrm>
            <a:off x="10978754" y="8170069"/>
            <a:ext cx="495300" cy="566738"/>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392" name="AutoShape 24"/>
          <p:cNvSpPr>
            <a:spLocks/>
          </p:cNvSpPr>
          <p:nvPr/>
        </p:nvSpPr>
        <p:spPr bwMode="auto">
          <a:xfrm>
            <a:off x="14934010" y="4138613"/>
            <a:ext cx="1191815" cy="1191816"/>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8393" name="AutoShape 25"/>
          <p:cNvSpPr>
            <a:spLocks/>
          </p:cNvSpPr>
          <p:nvPr/>
        </p:nvSpPr>
        <p:spPr bwMode="auto">
          <a:xfrm>
            <a:off x="2160985"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8394" name="AutoShape 26"/>
          <p:cNvSpPr>
            <a:spLocks/>
          </p:cNvSpPr>
          <p:nvPr/>
        </p:nvSpPr>
        <p:spPr bwMode="auto">
          <a:xfrm>
            <a:off x="10647760"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8395" name="AutoShape 27"/>
          <p:cNvSpPr>
            <a:spLocks/>
          </p:cNvSpPr>
          <p:nvPr/>
        </p:nvSpPr>
        <p:spPr bwMode="auto">
          <a:xfrm>
            <a:off x="6373417"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8396" name="AutoShape 28"/>
          <p:cNvSpPr>
            <a:spLocks/>
          </p:cNvSpPr>
          <p:nvPr/>
        </p:nvSpPr>
        <p:spPr bwMode="auto">
          <a:xfrm>
            <a:off x="2160985" y="785693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8397" name="AutoShape 29"/>
          <p:cNvSpPr>
            <a:spLocks/>
          </p:cNvSpPr>
          <p:nvPr/>
        </p:nvSpPr>
        <p:spPr bwMode="auto">
          <a:xfrm>
            <a:off x="6373417" y="785693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8398" name="AutoShape 30"/>
          <p:cNvSpPr>
            <a:spLocks/>
          </p:cNvSpPr>
          <p:nvPr/>
        </p:nvSpPr>
        <p:spPr bwMode="auto">
          <a:xfrm>
            <a:off x="6618685" y="8333185"/>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399" name="AutoShape 31"/>
          <p:cNvSpPr>
            <a:spLocks/>
          </p:cNvSpPr>
          <p:nvPr/>
        </p:nvSpPr>
        <p:spPr bwMode="auto">
          <a:xfrm>
            <a:off x="11009710" y="4502944"/>
            <a:ext cx="467915" cy="46791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400" name="AutoShape 32"/>
          <p:cNvSpPr>
            <a:spLocks/>
          </p:cNvSpPr>
          <p:nvPr/>
        </p:nvSpPr>
        <p:spPr bwMode="auto">
          <a:xfrm>
            <a:off x="6709173" y="4504135"/>
            <a:ext cx="516731" cy="472678"/>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401" name="AutoShape 33"/>
          <p:cNvSpPr>
            <a:spLocks/>
          </p:cNvSpPr>
          <p:nvPr/>
        </p:nvSpPr>
        <p:spPr bwMode="auto">
          <a:xfrm>
            <a:off x="2483644" y="8259366"/>
            <a:ext cx="552450" cy="385763"/>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402" name="AutoShape 34"/>
          <p:cNvSpPr>
            <a:spLocks/>
          </p:cNvSpPr>
          <p:nvPr/>
        </p:nvSpPr>
        <p:spPr bwMode="auto">
          <a:xfrm>
            <a:off x="2520554" y="4480323"/>
            <a:ext cx="472678" cy="473869"/>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58403" name="AutoShape 35"/>
          <p:cNvSpPr>
            <a:spLocks/>
          </p:cNvSpPr>
          <p:nvPr/>
        </p:nvSpPr>
        <p:spPr bwMode="auto">
          <a:xfrm>
            <a:off x="15261432" y="4542235"/>
            <a:ext cx="535781" cy="385763"/>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1500">
                <a:solidFill>
                  <a:schemeClr val="bg1"/>
                </a:solidFill>
              </a:rPr>
              <a:pPr algn="ctr" eaLnBrk="1">
                <a:lnSpc>
                  <a:spcPct val="100000"/>
                </a:lnSpc>
              </a:pPr>
              <a:t>54</a:t>
            </a:fld>
            <a:endParaRPr lang="en-US" sz="1800">
              <a:solidFill>
                <a:schemeClr val="bg1"/>
              </a:solidFill>
            </a:endParaRPr>
          </a:p>
        </p:txBody>
      </p:sp>
      <p:sp>
        <p:nvSpPr>
          <p:cNvPr id="59396" name="AutoShape 4"/>
          <p:cNvSpPr>
            <a:spLocks/>
          </p:cNvSpPr>
          <p:nvPr/>
        </p:nvSpPr>
        <p:spPr bwMode="auto">
          <a:xfrm>
            <a:off x="1233488" y="6062662"/>
            <a:ext cx="454819" cy="520304"/>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9397" name="AutoShape 5"/>
          <p:cNvSpPr>
            <a:spLocks/>
          </p:cNvSpPr>
          <p:nvPr/>
        </p:nvSpPr>
        <p:spPr bwMode="auto">
          <a:xfrm>
            <a:off x="2124075" y="4893469"/>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bagus</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consectetur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elite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ponimin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124075" y="4364831"/>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T-Shirts</a:t>
            </a:r>
            <a:endParaRPr lang="en-US" sz="1800">
              <a:solidFill>
                <a:schemeClr val="bg1"/>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124075" y="6572250"/>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124075" y="6043612"/>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People Gathering</a:t>
            </a:r>
            <a:endParaRPr lang="en-US" sz="1800">
              <a:solidFill>
                <a:schemeClr val="bg1"/>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124075" y="8251032"/>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124075" y="7722394"/>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Camera 100</a:t>
            </a:r>
            <a:endParaRPr lang="en-US" sz="1800">
              <a:solidFill>
                <a:schemeClr val="bg1"/>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124075" y="9929813"/>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124075" y="9401175"/>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Give Gift</a:t>
            </a:r>
            <a:endParaRPr lang="en-US" sz="1800">
              <a:solidFill>
                <a:schemeClr val="bg1"/>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12362260" y="7905750"/>
            <a:ext cx="661988" cy="22860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9406" name="AutoShape 14"/>
          <p:cNvSpPr>
            <a:spLocks/>
          </p:cNvSpPr>
          <p:nvPr/>
        </p:nvSpPr>
        <p:spPr bwMode="auto">
          <a:xfrm>
            <a:off x="6748463" y="6057900"/>
            <a:ext cx="515541" cy="514350"/>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9407" name="AutoShape 15"/>
          <p:cNvSpPr>
            <a:spLocks/>
          </p:cNvSpPr>
          <p:nvPr/>
        </p:nvSpPr>
        <p:spPr bwMode="auto">
          <a:xfrm>
            <a:off x="12409885" y="9409510"/>
            <a:ext cx="567928" cy="520303"/>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59408" name="AutoShape 16"/>
          <p:cNvSpPr>
            <a:spLocks/>
          </p:cNvSpPr>
          <p:nvPr/>
        </p:nvSpPr>
        <p:spPr bwMode="auto">
          <a:xfrm>
            <a:off x="12433698" y="6051948"/>
            <a:ext cx="520303" cy="520303"/>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9409" name="AutoShape 17"/>
          <p:cNvSpPr>
            <a:spLocks/>
          </p:cNvSpPr>
          <p:nvPr/>
        </p:nvSpPr>
        <p:spPr bwMode="auto">
          <a:xfrm>
            <a:off x="12397979" y="4431506"/>
            <a:ext cx="590550" cy="425054"/>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9410" name="AutoShape 18"/>
          <p:cNvSpPr>
            <a:spLocks/>
          </p:cNvSpPr>
          <p:nvPr/>
        </p:nvSpPr>
        <p:spPr bwMode="auto">
          <a:xfrm>
            <a:off x="1201341" y="7781925"/>
            <a:ext cx="519113" cy="438150"/>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59411" name="AutoShape 19"/>
          <p:cNvSpPr>
            <a:spLocks/>
          </p:cNvSpPr>
          <p:nvPr/>
        </p:nvSpPr>
        <p:spPr bwMode="auto">
          <a:xfrm>
            <a:off x="7666435" y="4893469"/>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7666435" y="4364831"/>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7666435" y="6572250"/>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7666435" y="6043612"/>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Research</a:t>
            </a:r>
            <a:endParaRPr lang="en-US" sz="1800">
              <a:solidFill>
                <a:schemeClr val="bg1"/>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7666435" y="8251032"/>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7666435" y="7722394"/>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Love of Course</a:t>
            </a:r>
            <a:endParaRPr lang="en-US" sz="1800">
              <a:solidFill>
                <a:schemeClr val="bg1"/>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7666435" y="9929813"/>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7666435" y="9401175"/>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CD/DVD</a:t>
            </a:r>
            <a:endParaRPr lang="en-US" sz="1800">
              <a:solidFill>
                <a:schemeClr val="bg1"/>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3356431" y="4893469"/>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3356431" y="4364831"/>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Support</a:t>
            </a:r>
            <a:endParaRPr lang="en-US" sz="1800">
              <a:solidFill>
                <a:schemeClr val="bg1"/>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3356431" y="6572250"/>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3356431" y="6043612"/>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Graphic Design</a:t>
            </a:r>
            <a:endParaRPr lang="en-US" sz="1800">
              <a:solidFill>
                <a:schemeClr val="bg1"/>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3356431" y="8251032"/>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3356431" y="7722394"/>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Make Over</a:t>
            </a:r>
            <a:endParaRPr lang="en-US" sz="1800">
              <a:solidFill>
                <a:schemeClr val="bg1"/>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3356431" y="9929813"/>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3356431" y="9401175"/>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Fly Me to The Moon</a:t>
            </a:r>
            <a:endParaRPr lang="en-US" sz="1800">
              <a:solidFill>
                <a:schemeClr val="bg1"/>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6741319" y="4402931"/>
            <a:ext cx="519113" cy="519113"/>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59428" name="AutoShape 36"/>
          <p:cNvSpPr>
            <a:spLocks/>
          </p:cNvSpPr>
          <p:nvPr/>
        </p:nvSpPr>
        <p:spPr bwMode="auto">
          <a:xfrm>
            <a:off x="6741319" y="7798594"/>
            <a:ext cx="522685" cy="452438"/>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59429" name="AutoShape 37"/>
          <p:cNvSpPr>
            <a:spLocks/>
          </p:cNvSpPr>
          <p:nvPr/>
        </p:nvSpPr>
        <p:spPr bwMode="auto">
          <a:xfrm>
            <a:off x="1201342" y="9409510"/>
            <a:ext cx="486965" cy="520303"/>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59430" name="AutoShape 38"/>
          <p:cNvSpPr>
            <a:spLocks/>
          </p:cNvSpPr>
          <p:nvPr/>
        </p:nvSpPr>
        <p:spPr bwMode="auto">
          <a:xfrm>
            <a:off x="6743700" y="9409510"/>
            <a:ext cx="520304" cy="520303"/>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59431" name="AutoShape 39"/>
          <p:cNvSpPr>
            <a:spLocks/>
          </p:cNvSpPr>
          <p:nvPr/>
        </p:nvSpPr>
        <p:spPr bwMode="auto">
          <a:xfrm>
            <a:off x="1233487" y="4412456"/>
            <a:ext cx="520304" cy="481013"/>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1500">
                <a:solidFill>
                  <a:schemeClr val="bg1"/>
                </a:solidFill>
              </a:rPr>
              <a:pPr algn="ctr" eaLnBrk="1">
                <a:lnSpc>
                  <a:spcPct val="100000"/>
                </a:lnSpc>
              </a:pPr>
              <a:t>55</a:t>
            </a:fld>
            <a:endParaRPr lang="en-US" sz="1800" dirty="0">
              <a:solidFill>
                <a:schemeClr val="bg1"/>
              </a:solidFill>
            </a:endParaRPr>
          </a:p>
        </p:txBody>
      </p:sp>
      <p:sp>
        <p:nvSpPr>
          <p:cNvPr id="60420" name="AutoShape 4"/>
          <p:cNvSpPr>
            <a:spLocks/>
          </p:cNvSpPr>
          <p:nvPr/>
        </p:nvSpPr>
        <p:spPr bwMode="auto">
          <a:xfrm>
            <a:off x="882848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1" name="AutoShape 5"/>
          <p:cNvSpPr>
            <a:spLocks/>
          </p:cNvSpPr>
          <p:nvPr/>
        </p:nvSpPr>
        <p:spPr bwMode="auto">
          <a:xfrm>
            <a:off x="10514410"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2" name="AutoShape 6"/>
          <p:cNvSpPr>
            <a:spLocks/>
          </p:cNvSpPr>
          <p:nvPr/>
        </p:nvSpPr>
        <p:spPr bwMode="auto">
          <a:xfrm>
            <a:off x="1220033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3" name="AutoShape 7"/>
          <p:cNvSpPr>
            <a:spLocks/>
          </p:cNvSpPr>
          <p:nvPr/>
        </p:nvSpPr>
        <p:spPr bwMode="auto">
          <a:xfrm>
            <a:off x="13886260"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4" name="AutoShape 8"/>
          <p:cNvSpPr>
            <a:spLocks/>
          </p:cNvSpPr>
          <p:nvPr/>
        </p:nvSpPr>
        <p:spPr bwMode="auto">
          <a:xfrm>
            <a:off x="7152085" y="9017794"/>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0425" name="AutoShape 9"/>
          <p:cNvSpPr>
            <a:spLocks/>
          </p:cNvSpPr>
          <p:nvPr/>
        </p:nvSpPr>
        <p:spPr bwMode="auto">
          <a:xfrm>
            <a:off x="882848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6" name="AutoShape 10"/>
          <p:cNvSpPr>
            <a:spLocks/>
          </p:cNvSpPr>
          <p:nvPr/>
        </p:nvSpPr>
        <p:spPr bwMode="auto">
          <a:xfrm>
            <a:off x="10514410"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7" name="AutoShape 11"/>
          <p:cNvSpPr>
            <a:spLocks/>
          </p:cNvSpPr>
          <p:nvPr/>
        </p:nvSpPr>
        <p:spPr bwMode="auto">
          <a:xfrm>
            <a:off x="1220033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8" name="AutoShape 12"/>
          <p:cNvSpPr>
            <a:spLocks/>
          </p:cNvSpPr>
          <p:nvPr/>
        </p:nvSpPr>
        <p:spPr bwMode="auto">
          <a:xfrm>
            <a:off x="13886260"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29" name="AutoShape 13"/>
          <p:cNvSpPr>
            <a:spLocks/>
          </p:cNvSpPr>
          <p:nvPr/>
        </p:nvSpPr>
        <p:spPr bwMode="auto">
          <a:xfrm>
            <a:off x="882848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30" name="AutoShape 14"/>
          <p:cNvSpPr>
            <a:spLocks/>
          </p:cNvSpPr>
          <p:nvPr/>
        </p:nvSpPr>
        <p:spPr bwMode="auto">
          <a:xfrm>
            <a:off x="10514410"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31" name="AutoShape 15"/>
          <p:cNvSpPr>
            <a:spLocks/>
          </p:cNvSpPr>
          <p:nvPr/>
        </p:nvSpPr>
        <p:spPr bwMode="auto">
          <a:xfrm>
            <a:off x="1220033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32" name="AutoShape 16"/>
          <p:cNvSpPr>
            <a:spLocks/>
          </p:cNvSpPr>
          <p:nvPr/>
        </p:nvSpPr>
        <p:spPr bwMode="auto">
          <a:xfrm>
            <a:off x="13886260"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33" name="AutoShape 17"/>
          <p:cNvSpPr>
            <a:spLocks/>
          </p:cNvSpPr>
          <p:nvPr/>
        </p:nvSpPr>
        <p:spPr bwMode="auto">
          <a:xfrm>
            <a:off x="7152085" y="685919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0434" name="AutoShape 18"/>
          <p:cNvSpPr>
            <a:spLocks/>
          </p:cNvSpPr>
          <p:nvPr/>
        </p:nvSpPr>
        <p:spPr bwMode="auto">
          <a:xfrm>
            <a:off x="7152085" y="4680347"/>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0435" name="AutoShape 19"/>
          <p:cNvSpPr>
            <a:spLocks/>
          </p:cNvSpPr>
          <p:nvPr/>
        </p:nvSpPr>
        <p:spPr bwMode="auto">
          <a:xfrm>
            <a:off x="1347788" y="4514850"/>
            <a:ext cx="62865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IDEA</a:t>
            </a:r>
            <a:endParaRPr lang="en-US" sz="1800" dirty="0">
              <a:solidFill>
                <a:schemeClr val="bg1"/>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347788" y="4918472"/>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347788" y="6692504"/>
            <a:ext cx="107632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Concept</a:t>
            </a:r>
            <a:endParaRPr lang="en-US" sz="1800">
              <a:solidFill>
                <a:schemeClr val="bg1"/>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347788" y="7097316"/>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9042797" y="5270897"/>
            <a:ext cx="100012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Technology</a:t>
            </a:r>
            <a:endParaRPr lang="en-US" sz="1800">
              <a:solidFill>
                <a:schemeClr val="bg1"/>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10777538" y="5218510"/>
            <a:ext cx="902494"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Social</a:t>
            </a:r>
            <a:endParaRPr lang="en-US" sz="1800">
              <a:solidFill>
                <a:schemeClr val="bg1"/>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12309872" y="5218510"/>
            <a:ext cx="1208484"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Communicate</a:t>
            </a:r>
            <a:endParaRPr lang="en-US" sz="1800">
              <a:solidFill>
                <a:schemeClr val="bg1"/>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4149388" y="5270897"/>
            <a:ext cx="90249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Media</a:t>
            </a:r>
            <a:endParaRPr lang="en-US" sz="1800">
              <a:solidFill>
                <a:schemeClr val="bg1"/>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9346407" y="7459266"/>
            <a:ext cx="39290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dirty="0">
                <a:solidFill>
                  <a:schemeClr val="bg1"/>
                </a:solidFill>
                <a:latin typeface="Roboto" charset="0"/>
                <a:ea typeface="ＭＳ Ｐゴシック" charset="0"/>
                <a:cs typeface="Roboto" charset="0"/>
                <a:sym typeface="Roboto" charset="0"/>
              </a:rPr>
              <a:t>Plan</a:t>
            </a:r>
            <a:endParaRPr lang="en-US" sz="1800" dirty="0">
              <a:solidFill>
                <a:schemeClr val="bg1"/>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10566797" y="7441406"/>
            <a:ext cx="1323975"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Prototype</a:t>
            </a:r>
            <a:endParaRPr lang="en-US" sz="1800">
              <a:solidFill>
                <a:schemeClr val="bg1"/>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12522994" y="7165181"/>
            <a:ext cx="782241"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Develop</a:t>
            </a:r>
            <a:endParaRPr lang="en-US" sz="1800">
              <a:solidFill>
                <a:schemeClr val="bg1"/>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347788" y="8852297"/>
            <a:ext cx="89416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Design</a:t>
            </a:r>
            <a:endParaRPr lang="en-US" sz="1800" dirty="0">
              <a:solidFill>
                <a:schemeClr val="bg1"/>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347788" y="9255919"/>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7705725" y="5170885"/>
            <a:ext cx="321469" cy="466725"/>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0449" name="AutoShape 33"/>
          <p:cNvSpPr>
            <a:spLocks/>
          </p:cNvSpPr>
          <p:nvPr/>
        </p:nvSpPr>
        <p:spPr bwMode="auto">
          <a:xfrm>
            <a:off x="7634288" y="7324726"/>
            <a:ext cx="467916" cy="469106"/>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0450" name="AutoShape 34"/>
          <p:cNvSpPr>
            <a:spLocks/>
          </p:cNvSpPr>
          <p:nvPr/>
        </p:nvSpPr>
        <p:spPr bwMode="auto">
          <a:xfrm>
            <a:off x="7634288" y="9499997"/>
            <a:ext cx="464344" cy="465534"/>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0451" name="AutoShape 35"/>
          <p:cNvSpPr>
            <a:spLocks/>
          </p:cNvSpPr>
          <p:nvPr/>
        </p:nvSpPr>
        <p:spPr bwMode="auto">
          <a:xfrm>
            <a:off x="1557218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52" name="AutoShape 36"/>
          <p:cNvSpPr>
            <a:spLocks/>
          </p:cNvSpPr>
          <p:nvPr/>
        </p:nvSpPr>
        <p:spPr bwMode="auto">
          <a:xfrm>
            <a:off x="1557218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53" name="AutoShape 37"/>
          <p:cNvSpPr>
            <a:spLocks/>
          </p:cNvSpPr>
          <p:nvPr/>
        </p:nvSpPr>
        <p:spPr bwMode="auto">
          <a:xfrm>
            <a:off x="1557218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0454" name="AutoShape 38"/>
          <p:cNvSpPr>
            <a:spLocks/>
          </p:cNvSpPr>
          <p:nvPr/>
        </p:nvSpPr>
        <p:spPr bwMode="auto">
          <a:xfrm>
            <a:off x="15722204" y="5280422"/>
            <a:ext cx="1084659"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Survey</a:t>
            </a:r>
            <a:endParaRPr lang="en-US" sz="1800">
              <a:solidFill>
                <a:schemeClr val="bg1"/>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4149388" y="7230666"/>
            <a:ext cx="902494" cy="6941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Test </a:t>
            </a:r>
          </a:p>
          <a:p>
            <a:pPr algn="ctr" defTabSz="619125">
              <a:lnSpc>
                <a:spcPct val="90000"/>
              </a:lnSpc>
              <a:defRPr/>
            </a:pPr>
            <a:r>
              <a:rPr lang="en-US" sz="1500">
                <a:solidFill>
                  <a:schemeClr val="bg1"/>
                </a:solidFill>
                <a:latin typeface="Roboto" charset="0"/>
                <a:ea typeface="ＭＳ Ｐゴシック" charset="0"/>
                <a:cs typeface="Roboto" charset="0"/>
                <a:sym typeface="Roboto" charset="0"/>
              </a:rPr>
              <a:t>&amp;</a:t>
            </a:r>
          </a:p>
          <a:p>
            <a:pPr algn="ctr" defTabSz="619125">
              <a:lnSpc>
                <a:spcPct val="90000"/>
              </a:lnSpc>
              <a:defRPr/>
            </a:pPr>
            <a:r>
              <a:rPr lang="en-US" sz="1500">
                <a:solidFill>
                  <a:schemeClr val="bg1"/>
                </a:solidFill>
                <a:latin typeface="Roboto" charset="0"/>
                <a:ea typeface="ＭＳ Ｐゴシック" charset="0"/>
                <a:cs typeface="Roboto" charset="0"/>
                <a:sym typeface="Roboto" charset="0"/>
              </a:rPr>
              <a:t>Launch</a:t>
            </a:r>
            <a:endParaRPr lang="en-US" sz="1800">
              <a:solidFill>
                <a:schemeClr val="bg1"/>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15726966" y="7464029"/>
            <a:ext cx="107632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Review</a:t>
            </a:r>
            <a:endParaRPr lang="en-US" sz="1800">
              <a:solidFill>
                <a:schemeClr val="bg1"/>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9185672" y="9573816"/>
            <a:ext cx="71437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dirty="0">
                <a:solidFill>
                  <a:schemeClr val="bg1"/>
                </a:solidFill>
                <a:latin typeface="Roboto" charset="0"/>
                <a:ea typeface="ＭＳ Ｐゴシック" charset="0"/>
                <a:cs typeface="Roboto" charset="0"/>
                <a:sym typeface="Roboto" charset="0"/>
              </a:rPr>
              <a:t>Material</a:t>
            </a:r>
            <a:endParaRPr lang="en-US" sz="1800" dirty="0">
              <a:solidFill>
                <a:schemeClr val="bg1"/>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10566797" y="9555956"/>
            <a:ext cx="1323975"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Design</a:t>
            </a:r>
            <a:endParaRPr lang="en-US" sz="1800">
              <a:solidFill>
                <a:schemeClr val="bg1"/>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12483703" y="9279731"/>
            <a:ext cx="862013"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Capability</a:t>
            </a:r>
            <a:endParaRPr lang="en-US" sz="1800">
              <a:solidFill>
                <a:schemeClr val="bg1"/>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4149388" y="9569054"/>
            <a:ext cx="90249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Cost</a:t>
            </a:r>
            <a:endParaRPr lang="en-US" sz="1800">
              <a:solidFill>
                <a:schemeClr val="bg1"/>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15679341" y="9578579"/>
            <a:ext cx="117038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bg1"/>
                </a:solidFill>
                <a:latin typeface="Roboto" charset="0"/>
                <a:ea typeface="ＭＳ Ｐゴシック" charset="0"/>
                <a:cs typeface="Roboto" charset="0"/>
                <a:sym typeface="Roboto" charset="0"/>
              </a:rPr>
              <a:t>Attraction</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1500">
                <a:solidFill>
                  <a:schemeClr val="bg1"/>
                </a:solidFill>
              </a:rPr>
              <a:pPr algn="ctr" eaLnBrk="1">
                <a:lnSpc>
                  <a:spcPct val="100000"/>
                </a:lnSpc>
              </a:pPr>
              <a:t>56</a:t>
            </a:fld>
            <a:endParaRPr lang="en-US" sz="1800">
              <a:solidFill>
                <a:schemeClr val="bg1"/>
              </a:solidFill>
            </a:endParaRPr>
          </a:p>
        </p:txBody>
      </p:sp>
      <p:sp>
        <p:nvSpPr>
          <p:cNvPr id="61444" name="AutoShape 4"/>
          <p:cNvSpPr>
            <a:spLocks/>
          </p:cNvSpPr>
          <p:nvPr/>
        </p:nvSpPr>
        <p:spPr bwMode="auto">
          <a:xfrm>
            <a:off x="15849601" y="6534150"/>
            <a:ext cx="1441847"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Goal</a:t>
            </a:r>
            <a:endParaRPr lang="en-US" sz="1800">
              <a:solidFill>
                <a:schemeClr val="bg1"/>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2339579" y="9551194"/>
            <a:ext cx="13607653"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a:solidFill>
                  <a:schemeClr val="bg1"/>
                </a:solidFill>
                <a:latin typeface="Roboto Light" panose="02000000000000000000" pitchFamily="2" charset="0"/>
                <a:ea typeface="Roboto Light" panose="02000000000000000000" pitchFamily="2" charset="0"/>
              </a:rPr>
              <a:t>Contrary to popular belief,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is not simply random text. It has roots in a piece of classical. </a:t>
            </a:r>
            <a:r>
              <a:rPr lang="en-US" sz="1800" dirty="0" err="1">
                <a:solidFill>
                  <a:schemeClr val="bg1"/>
                </a:solidFill>
                <a:latin typeface="Roboto Light" panose="02000000000000000000" pitchFamily="2" charset="0"/>
                <a:ea typeface="Roboto Light" panose="02000000000000000000" pitchFamily="2" charset="0"/>
              </a:rPr>
              <a:t>variazioni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passaggi</a:t>
            </a:r>
            <a:r>
              <a:rPr lang="en-US" sz="1800" dirty="0">
                <a:solidFill>
                  <a:schemeClr val="bg1"/>
                </a:solidFill>
                <a:latin typeface="Roboto Light" panose="02000000000000000000" pitchFamily="2" charset="0"/>
                <a:ea typeface="Roboto Light" panose="02000000000000000000" pitchFamily="2" charset="0"/>
              </a:rPr>
              <a:t> del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ma la </a:t>
            </a:r>
            <a:r>
              <a:rPr lang="en-US" sz="1800" dirty="0" err="1">
                <a:solidFill>
                  <a:schemeClr val="bg1"/>
                </a:solidFill>
                <a:latin typeface="Roboto Light" panose="02000000000000000000" pitchFamily="2" charset="0"/>
                <a:ea typeface="Roboto Light" panose="02000000000000000000" pitchFamily="2" charset="0"/>
              </a:rPr>
              <a:t>maggior</a:t>
            </a:r>
            <a:r>
              <a:rPr lang="en-US" sz="1800" dirty="0">
                <a:solidFill>
                  <a:schemeClr val="bg1"/>
                </a:solidFill>
                <a:latin typeface="Roboto Light" panose="02000000000000000000" pitchFamily="2" charset="0"/>
                <a:ea typeface="Roboto Light" panose="02000000000000000000" pitchFamily="2" charset="0"/>
              </a:rPr>
              <a:t> parte </a:t>
            </a:r>
            <a:r>
              <a:rPr lang="en-US" sz="1800" dirty="0" err="1">
                <a:solidFill>
                  <a:schemeClr val="bg1"/>
                </a:solidFill>
                <a:latin typeface="Roboto Light" panose="02000000000000000000" pitchFamily="2" charset="0"/>
                <a:ea typeface="Roboto Light" panose="02000000000000000000" pitchFamily="2" charset="0"/>
              </a:rPr>
              <a:t>hanno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subito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variazioni</a:t>
            </a:r>
            <a:r>
              <a:rPr lang="en-US" sz="1800" dirty="0">
                <a:solidFill>
                  <a:schemeClr val="bg1"/>
                </a:solidFill>
                <a:latin typeface="Roboto Light" panose="02000000000000000000" pitchFamily="2" charset="0"/>
                <a:ea typeface="Roboto Light" panose="02000000000000000000" pitchFamily="2" charset="0"/>
              </a:rPr>
              <a:t> del tempo, a </a:t>
            </a:r>
            <a:r>
              <a:rPr lang="en-US" sz="1800" dirty="0" err="1">
                <a:solidFill>
                  <a:schemeClr val="bg1"/>
                </a:solidFill>
                <a:latin typeface="Roboto Light" panose="02000000000000000000" pitchFamily="2" charset="0"/>
                <a:ea typeface="Roboto Light" panose="02000000000000000000" pitchFamily="2" charset="0"/>
              </a:rPr>
              <a:t>causa</a:t>
            </a:r>
            <a:r>
              <a:rPr lang="en-US" sz="1800" dirty="0">
                <a:solidFill>
                  <a:schemeClr val="bg1"/>
                </a:solidFill>
                <a:latin typeface="Roboto Light" panose="02000000000000000000" pitchFamily="2" charset="0"/>
                <a:ea typeface="Roboto Light" panose="02000000000000000000" pitchFamily="2" charset="0"/>
              </a:rPr>
              <a:t> dell</a:t>
            </a:r>
            <a:r>
              <a:rPr lang="ja-JP" altLang="en-US" sz="1800" dirty="0">
                <a:solidFill>
                  <a:schemeClr val="bg1"/>
                </a:solidFill>
                <a:latin typeface="Roboto Light" panose="02000000000000000000" pitchFamily="2" charset="0"/>
              </a:rPr>
              <a:t>’</a:t>
            </a:r>
            <a:r>
              <a:rPr lang="en-US" altLang="ja-JP" sz="1800" dirty="0" err="1">
                <a:solidFill>
                  <a:schemeClr val="bg1"/>
                </a:solidFill>
                <a:latin typeface="Roboto Light" panose="02000000000000000000" pitchFamily="2" charset="0"/>
                <a:ea typeface="Roboto Light" panose="02000000000000000000" pitchFamily="2" charset="0"/>
              </a:rPr>
              <a:t>inse</a:t>
            </a:r>
            <a:r>
              <a:rPr lang="en-US" altLang="ja-JP" sz="1800" dirty="0">
                <a:solidFill>
                  <a:schemeClr val="bg1"/>
                </a:solidFill>
                <a:latin typeface="Roboto Light" panose="02000000000000000000" pitchFamily="2" charset="0"/>
                <a:ea typeface="Roboto Light" panose="02000000000000000000" pitchFamily="2" charset="0"/>
              </a:rPr>
              <a:t> dolor </a:t>
            </a:r>
            <a:r>
              <a:rPr lang="en-US" altLang="ja-JP" sz="1800" dirty="0" err="1">
                <a:solidFill>
                  <a:schemeClr val="bg1"/>
                </a:solidFill>
                <a:latin typeface="Roboto Light" panose="02000000000000000000" pitchFamily="2" charset="0"/>
                <a:ea typeface="Roboto Light" panose="02000000000000000000" pitchFamily="2" charset="0"/>
              </a:rPr>
              <a:t>si</a:t>
            </a:r>
            <a:r>
              <a:rPr lang="en-US" altLang="ja-JP" sz="1800" dirty="0">
                <a:solidFill>
                  <a:schemeClr val="bg1"/>
                </a:solidFill>
                <a:latin typeface="Roboto Light" panose="02000000000000000000" pitchFamily="2" charset="0"/>
                <a:ea typeface="Roboto Light" panose="02000000000000000000" pitchFamily="2" charset="0"/>
              </a:rPr>
              <a:t> </a:t>
            </a:r>
            <a:r>
              <a:rPr lang="en-US" altLang="ja-JP" sz="1800" dirty="0" err="1">
                <a:solidFill>
                  <a:schemeClr val="bg1"/>
                </a:solidFill>
                <a:latin typeface="Roboto Light" panose="02000000000000000000" pitchFamily="2" charset="0"/>
                <a:ea typeface="Roboto Light" panose="02000000000000000000" pitchFamily="2" charset="0"/>
              </a:rPr>
              <a:t>amet</a:t>
            </a:r>
            <a:r>
              <a:rPr lang="en-US" altLang="ja-JP" sz="1800" dirty="0">
                <a:solidFill>
                  <a:schemeClr val="bg1"/>
                </a:solidFill>
                <a:latin typeface="Roboto Light" panose="02000000000000000000" pitchFamily="2" charset="0"/>
                <a:ea typeface="Roboto Light" panose="02000000000000000000" pitchFamily="2" charset="0"/>
              </a:rPr>
              <a:t>.</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951310" y="6534150"/>
            <a:ext cx="1356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Start</a:t>
            </a:r>
            <a:endParaRPr lang="en-US" sz="1800" dirty="0">
              <a:solidFill>
                <a:schemeClr val="bg1"/>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2843213" y="5650707"/>
            <a:ext cx="2859881" cy="1431131"/>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1448" name="AutoShape 8"/>
          <p:cNvSpPr>
            <a:spLocks/>
          </p:cNvSpPr>
          <p:nvPr/>
        </p:nvSpPr>
        <p:spPr bwMode="auto">
          <a:xfrm rot="10800000">
            <a:off x="5279232" y="7081838"/>
            <a:ext cx="2861072" cy="1429941"/>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1449" name="AutoShape 9"/>
          <p:cNvSpPr>
            <a:spLocks/>
          </p:cNvSpPr>
          <p:nvPr/>
        </p:nvSpPr>
        <p:spPr bwMode="auto">
          <a:xfrm>
            <a:off x="7716441" y="5650707"/>
            <a:ext cx="2861072" cy="1431131"/>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1450" name="AutoShape 10"/>
          <p:cNvSpPr>
            <a:spLocks/>
          </p:cNvSpPr>
          <p:nvPr/>
        </p:nvSpPr>
        <p:spPr bwMode="auto">
          <a:xfrm rot="10800000">
            <a:off x="10153651" y="7081838"/>
            <a:ext cx="2861072" cy="1429941"/>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61451" name="AutoShape 11"/>
          <p:cNvSpPr>
            <a:spLocks/>
          </p:cNvSpPr>
          <p:nvPr/>
        </p:nvSpPr>
        <p:spPr bwMode="auto">
          <a:xfrm>
            <a:off x="12590860" y="5650707"/>
            <a:ext cx="2861072" cy="1431131"/>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61452" name="AutoShape 12"/>
          <p:cNvSpPr>
            <a:spLocks/>
          </p:cNvSpPr>
          <p:nvPr/>
        </p:nvSpPr>
        <p:spPr bwMode="auto">
          <a:xfrm>
            <a:off x="6453188" y="7042548"/>
            <a:ext cx="560785" cy="515540"/>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1453" name="AutoShape 13"/>
          <p:cNvSpPr>
            <a:spLocks/>
          </p:cNvSpPr>
          <p:nvPr/>
        </p:nvSpPr>
        <p:spPr bwMode="auto">
          <a:xfrm>
            <a:off x="13750529" y="6587729"/>
            <a:ext cx="541734" cy="491728"/>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61454" name="AutoShape 14"/>
          <p:cNvSpPr>
            <a:spLocks/>
          </p:cNvSpPr>
          <p:nvPr/>
        </p:nvSpPr>
        <p:spPr bwMode="auto">
          <a:xfrm>
            <a:off x="4104085" y="6482954"/>
            <a:ext cx="384572" cy="558403"/>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1455" name="AutoShape 15"/>
          <p:cNvSpPr>
            <a:spLocks/>
          </p:cNvSpPr>
          <p:nvPr/>
        </p:nvSpPr>
        <p:spPr bwMode="auto">
          <a:xfrm>
            <a:off x="8867775" y="6519863"/>
            <a:ext cx="559594" cy="559594"/>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1456" name="AutoShape 16"/>
          <p:cNvSpPr>
            <a:spLocks/>
          </p:cNvSpPr>
          <p:nvPr/>
        </p:nvSpPr>
        <p:spPr bwMode="auto">
          <a:xfrm>
            <a:off x="11309748" y="7079457"/>
            <a:ext cx="548878" cy="441722"/>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61457" name="AutoShape 17"/>
          <p:cNvSpPr>
            <a:spLocks/>
          </p:cNvSpPr>
          <p:nvPr/>
        </p:nvSpPr>
        <p:spPr bwMode="auto">
          <a:xfrm>
            <a:off x="3406379" y="7430691"/>
            <a:ext cx="1733550"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Idea</a:t>
            </a:r>
            <a:endParaRPr lang="en-US" sz="1800">
              <a:solidFill>
                <a:schemeClr val="bg1"/>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8374857" y="7430691"/>
            <a:ext cx="1594247"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Conection</a:t>
            </a:r>
            <a:endParaRPr lang="en-US" sz="1800">
              <a:solidFill>
                <a:schemeClr val="bg1"/>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3155216" y="7430691"/>
            <a:ext cx="173235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Announcer</a:t>
            </a:r>
            <a:endParaRPr lang="en-US" sz="1800">
              <a:solidFill>
                <a:schemeClr val="bg1"/>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5870972" y="6198394"/>
            <a:ext cx="173235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Brief</a:t>
            </a:r>
            <a:endParaRPr lang="en-US" sz="1800">
              <a:solidFill>
                <a:schemeClr val="bg1"/>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10839451" y="6198394"/>
            <a:ext cx="1593056"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Fix Plan</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1500">
                <a:solidFill>
                  <a:schemeClr val="bg1"/>
                </a:solidFill>
              </a:rPr>
              <a:pPr algn="ctr" eaLnBrk="1">
                <a:lnSpc>
                  <a:spcPct val="100000"/>
                </a:lnSpc>
              </a:pPr>
              <a:t>57</a:t>
            </a:fld>
            <a:endParaRPr lang="en-US" sz="1800">
              <a:solidFill>
                <a:schemeClr val="bg1"/>
              </a:solidFill>
            </a:endParaRPr>
          </a:p>
        </p:txBody>
      </p:sp>
      <p:sp>
        <p:nvSpPr>
          <p:cNvPr id="62468" name="AutoShape 4"/>
          <p:cNvSpPr>
            <a:spLocks/>
          </p:cNvSpPr>
          <p:nvPr/>
        </p:nvSpPr>
        <p:spPr bwMode="auto">
          <a:xfrm rot="10800000" flipH="1">
            <a:off x="13080206" y="6154341"/>
            <a:ext cx="2177654" cy="173355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62469" name="AutoShape 5"/>
          <p:cNvSpPr>
            <a:spLocks/>
          </p:cNvSpPr>
          <p:nvPr/>
        </p:nvSpPr>
        <p:spPr bwMode="auto">
          <a:xfrm flipH="1">
            <a:off x="3282554" y="7161610"/>
            <a:ext cx="2177653" cy="173355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62470" name="AutoShape 6"/>
          <p:cNvSpPr>
            <a:spLocks/>
          </p:cNvSpPr>
          <p:nvPr/>
        </p:nvSpPr>
        <p:spPr bwMode="auto">
          <a:xfrm flipH="1">
            <a:off x="5405438"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62471" name="AutoShape 7"/>
          <p:cNvSpPr>
            <a:spLocks/>
          </p:cNvSpPr>
          <p:nvPr/>
        </p:nvSpPr>
        <p:spPr bwMode="auto">
          <a:xfrm flipH="1">
            <a:off x="7991476"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62472" name="AutoShape 8"/>
          <p:cNvSpPr>
            <a:spLocks/>
          </p:cNvSpPr>
          <p:nvPr/>
        </p:nvSpPr>
        <p:spPr bwMode="auto">
          <a:xfrm flipH="1">
            <a:off x="10521554"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62473" name="AutoShape 9"/>
          <p:cNvSpPr>
            <a:spLocks/>
          </p:cNvSpPr>
          <p:nvPr/>
        </p:nvSpPr>
        <p:spPr bwMode="auto">
          <a:xfrm>
            <a:off x="0" y="6187679"/>
            <a:ext cx="16685419" cy="2674144"/>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62474" name="AutoShape 10"/>
          <p:cNvSpPr>
            <a:spLocks/>
          </p:cNvSpPr>
          <p:nvPr/>
        </p:nvSpPr>
        <p:spPr bwMode="auto">
          <a:xfrm>
            <a:off x="4099323"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2475" name="AutoShape 11"/>
          <p:cNvSpPr>
            <a:spLocks/>
          </p:cNvSpPr>
          <p:nvPr/>
        </p:nvSpPr>
        <p:spPr bwMode="auto">
          <a:xfrm>
            <a:off x="6657976"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2476" name="AutoShape 12"/>
          <p:cNvSpPr>
            <a:spLocks/>
          </p:cNvSpPr>
          <p:nvPr/>
        </p:nvSpPr>
        <p:spPr bwMode="auto">
          <a:xfrm>
            <a:off x="9270207"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2477" name="AutoShape 13"/>
          <p:cNvSpPr>
            <a:spLocks/>
          </p:cNvSpPr>
          <p:nvPr/>
        </p:nvSpPr>
        <p:spPr bwMode="auto">
          <a:xfrm>
            <a:off x="11774092"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2478" name="AutoShape 14"/>
          <p:cNvSpPr>
            <a:spLocks/>
          </p:cNvSpPr>
          <p:nvPr/>
        </p:nvSpPr>
        <p:spPr bwMode="auto">
          <a:xfrm>
            <a:off x="12942094" y="4085035"/>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2942094" y="4549378"/>
            <a:ext cx="3606404"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7778354" y="408503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7778353" y="4549378"/>
            <a:ext cx="360521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9264254" y="938093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9264253" y="9845278"/>
            <a:ext cx="360521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4099323" y="9380935"/>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4099323" y="9845278"/>
            <a:ext cx="360640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7711679" y="7262813"/>
            <a:ext cx="559594" cy="515541"/>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2487" name="AutoShape 23"/>
          <p:cNvSpPr>
            <a:spLocks/>
          </p:cNvSpPr>
          <p:nvPr/>
        </p:nvSpPr>
        <p:spPr bwMode="auto">
          <a:xfrm>
            <a:off x="5238750" y="7241381"/>
            <a:ext cx="385763" cy="558404"/>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2488" name="AutoShape 24"/>
          <p:cNvSpPr>
            <a:spLocks/>
          </p:cNvSpPr>
          <p:nvPr/>
        </p:nvSpPr>
        <p:spPr bwMode="auto">
          <a:xfrm>
            <a:off x="10275094" y="7241382"/>
            <a:ext cx="559594" cy="559594"/>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62489" name="AutoShape 25"/>
          <p:cNvSpPr>
            <a:spLocks/>
          </p:cNvSpPr>
          <p:nvPr/>
        </p:nvSpPr>
        <p:spPr bwMode="auto">
          <a:xfrm>
            <a:off x="12859941" y="7299722"/>
            <a:ext cx="548878" cy="44172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1500">
                <a:solidFill>
                  <a:schemeClr val="bg1"/>
                </a:solidFill>
              </a:rPr>
              <a:pPr algn="ctr" eaLnBrk="1">
                <a:lnSpc>
                  <a:spcPct val="100000"/>
                </a:lnSpc>
              </a:pPr>
              <a:t>58</a:t>
            </a:fld>
            <a:endParaRPr lang="en-US" sz="1800">
              <a:solidFill>
                <a:schemeClr val="bg1"/>
              </a:solidFill>
            </a:endParaRPr>
          </a:p>
        </p:txBody>
      </p:sp>
      <p:sp>
        <p:nvSpPr>
          <p:cNvPr id="63492" name="AutoShape 4"/>
          <p:cNvSpPr>
            <a:spLocks/>
          </p:cNvSpPr>
          <p:nvPr/>
        </p:nvSpPr>
        <p:spPr bwMode="auto">
          <a:xfrm>
            <a:off x="4954191"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3" name="AutoShape 5"/>
          <p:cNvSpPr>
            <a:spLocks/>
          </p:cNvSpPr>
          <p:nvPr/>
        </p:nvSpPr>
        <p:spPr bwMode="auto">
          <a:xfrm rot="10800000">
            <a:off x="2339579"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4" name="AutoShape 6"/>
          <p:cNvSpPr>
            <a:spLocks/>
          </p:cNvSpPr>
          <p:nvPr/>
        </p:nvSpPr>
        <p:spPr bwMode="auto">
          <a:xfrm rot="10800000">
            <a:off x="7603332"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5" name="AutoShape 7"/>
          <p:cNvSpPr>
            <a:spLocks/>
          </p:cNvSpPr>
          <p:nvPr/>
        </p:nvSpPr>
        <p:spPr bwMode="auto">
          <a:xfrm>
            <a:off x="10223898"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6" name="AutoShape 8"/>
          <p:cNvSpPr>
            <a:spLocks/>
          </p:cNvSpPr>
          <p:nvPr/>
        </p:nvSpPr>
        <p:spPr bwMode="auto">
          <a:xfrm rot="10800000">
            <a:off x="12843273"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7" name="AutoShape 9"/>
          <p:cNvSpPr>
            <a:spLocks/>
          </p:cNvSpPr>
          <p:nvPr/>
        </p:nvSpPr>
        <p:spPr bwMode="auto">
          <a:xfrm>
            <a:off x="2339579"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3498" name="AutoShape 10"/>
          <p:cNvSpPr>
            <a:spLocks/>
          </p:cNvSpPr>
          <p:nvPr/>
        </p:nvSpPr>
        <p:spPr bwMode="auto">
          <a:xfrm>
            <a:off x="3115866" y="6919913"/>
            <a:ext cx="1550194" cy="1551385"/>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499" name="AutoShape 11"/>
          <p:cNvSpPr>
            <a:spLocks/>
          </p:cNvSpPr>
          <p:nvPr/>
        </p:nvSpPr>
        <p:spPr bwMode="auto">
          <a:xfrm rot="10800000">
            <a:off x="4963716"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3500" name="AutoShape 12"/>
          <p:cNvSpPr>
            <a:spLocks/>
          </p:cNvSpPr>
          <p:nvPr/>
        </p:nvSpPr>
        <p:spPr bwMode="auto">
          <a:xfrm>
            <a:off x="7603332"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3501" name="AutoShape 13"/>
          <p:cNvSpPr>
            <a:spLocks/>
          </p:cNvSpPr>
          <p:nvPr/>
        </p:nvSpPr>
        <p:spPr bwMode="auto">
          <a:xfrm rot="10800000">
            <a:off x="10227469"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63502" name="AutoShape 14"/>
          <p:cNvSpPr>
            <a:spLocks/>
          </p:cNvSpPr>
          <p:nvPr/>
        </p:nvSpPr>
        <p:spPr bwMode="auto">
          <a:xfrm>
            <a:off x="12844463"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63503" name="AutoShape 15"/>
          <p:cNvSpPr>
            <a:spLocks/>
          </p:cNvSpPr>
          <p:nvPr/>
        </p:nvSpPr>
        <p:spPr bwMode="auto">
          <a:xfrm>
            <a:off x="5730479" y="6919913"/>
            <a:ext cx="1551384" cy="1551385"/>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504" name="AutoShape 16"/>
          <p:cNvSpPr>
            <a:spLocks/>
          </p:cNvSpPr>
          <p:nvPr/>
        </p:nvSpPr>
        <p:spPr bwMode="auto">
          <a:xfrm>
            <a:off x="8345091" y="6919913"/>
            <a:ext cx="1551384" cy="1551385"/>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505" name="AutoShape 17"/>
          <p:cNvSpPr>
            <a:spLocks/>
          </p:cNvSpPr>
          <p:nvPr/>
        </p:nvSpPr>
        <p:spPr bwMode="auto">
          <a:xfrm>
            <a:off x="10960894" y="6919913"/>
            <a:ext cx="1551385" cy="1551385"/>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506" name="AutoShape 18"/>
          <p:cNvSpPr>
            <a:spLocks/>
          </p:cNvSpPr>
          <p:nvPr/>
        </p:nvSpPr>
        <p:spPr bwMode="auto">
          <a:xfrm>
            <a:off x="13608844" y="6909197"/>
            <a:ext cx="1551385" cy="1551384"/>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3507" name="AutoShape 19"/>
          <p:cNvSpPr>
            <a:spLocks/>
          </p:cNvSpPr>
          <p:nvPr/>
        </p:nvSpPr>
        <p:spPr bwMode="auto">
          <a:xfrm>
            <a:off x="3321844" y="7423548"/>
            <a:ext cx="1090613"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2011</a:t>
            </a:r>
            <a:endParaRPr lang="en-US" sz="1800" dirty="0">
              <a:solidFill>
                <a:schemeClr val="bg1"/>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5969794" y="7435454"/>
            <a:ext cx="1091804"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2012</a:t>
            </a:r>
            <a:endParaRPr lang="en-US" sz="1800">
              <a:solidFill>
                <a:schemeClr val="bg1"/>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8616553" y="7435454"/>
            <a:ext cx="1090613"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2013</a:t>
            </a:r>
            <a:endParaRPr lang="en-US" sz="1800">
              <a:solidFill>
                <a:schemeClr val="bg1"/>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11190685" y="7423548"/>
            <a:ext cx="1090613"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2014</a:t>
            </a:r>
            <a:endParaRPr lang="en-US" sz="1800">
              <a:solidFill>
                <a:schemeClr val="bg1"/>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3839825" y="7435454"/>
            <a:ext cx="1090613"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2015</a:t>
            </a:r>
            <a:endParaRPr lang="en-US" sz="1800">
              <a:solidFill>
                <a:schemeClr val="bg1"/>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4954191" y="10107217"/>
            <a:ext cx="3102769"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5648325" y="9636919"/>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10184607" y="10107217"/>
            <a:ext cx="3102769"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10878741" y="963691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7612857"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8306991"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2843273"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3537406"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2339579"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random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3033713"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1500">
                <a:solidFill>
                  <a:schemeClr val="bg1"/>
                </a:solidFill>
              </a:rPr>
              <a:pPr algn="ctr" eaLnBrk="1">
                <a:lnSpc>
                  <a:spcPct val="100000"/>
                </a:lnSpc>
              </a:pPr>
              <a:t>59</a:t>
            </a:fld>
            <a:endParaRPr lang="en-US" sz="1800">
              <a:solidFill>
                <a:schemeClr val="bg1"/>
              </a:solidFill>
            </a:endParaRPr>
          </a:p>
        </p:txBody>
      </p:sp>
      <p:sp>
        <p:nvSpPr>
          <p:cNvPr id="64516" name="AutoShape 4"/>
          <p:cNvSpPr>
            <a:spLocks/>
          </p:cNvSpPr>
          <p:nvPr/>
        </p:nvSpPr>
        <p:spPr bwMode="auto">
          <a:xfrm>
            <a:off x="15430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4517" name="AutoShape 5"/>
          <p:cNvSpPr>
            <a:spLocks/>
          </p:cNvSpPr>
          <p:nvPr/>
        </p:nvSpPr>
        <p:spPr bwMode="auto">
          <a:xfrm>
            <a:off x="4498182" y="4749403"/>
            <a:ext cx="3394472" cy="2851547"/>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4518" name="AutoShape 6"/>
          <p:cNvSpPr>
            <a:spLocks/>
          </p:cNvSpPr>
          <p:nvPr/>
        </p:nvSpPr>
        <p:spPr bwMode="auto">
          <a:xfrm>
            <a:off x="746760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4519" name="AutoShape 7"/>
          <p:cNvSpPr>
            <a:spLocks/>
          </p:cNvSpPr>
          <p:nvPr/>
        </p:nvSpPr>
        <p:spPr bwMode="auto">
          <a:xfrm>
            <a:off x="104203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64520" name="AutoShape 8"/>
          <p:cNvSpPr>
            <a:spLocks/>
          </p:cNvSpPr>
          <p:nvPr/>
        </p:nvSpPr>
        <p:spPr bwMode="auto">
          <a:xfrm>
            <a:off x="13350479"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64526" name="AutoShape 14"/>
          <p:cNvSpPr>
            <a:spLocks/>
          </p:cNvSpPr>
          <p:nvPr/>
        </p:nvSpPr>
        <p:spPr bwMode="auto">
          <a:xfrm>
            <a:off x="1526381"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15430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4562475"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4562476"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7600950"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76009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10620375"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10620376"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3658850"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36588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15430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27" name="AutoShape 5"/>
          <p:cNvSpPr>
            <a:spLocks/>
          </p:cNvSpPr>
          <p:nvPr/>
        </p:nvSpPr>
        <p:spPr bwMode="auto">
          <a:xfrm>
            <a:off x="4498182" y="4749403"/>
            <a:ext cx="3394472" cy="2851547"/>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28" name="AutoShape 6"/>
          <p:cNvSpPr>
            <a:spLocks/>
          </p:cNvSpPr>
          <p:nvPr/>
        </p:nvSpPr>
        <p:spPr bwMode="auto">
          <a:xfrm>
            <a:off x="746760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29" name="AutoShape 7"/>
          <p:cNvSpPr>
            <a:spLocks/>
          </p:cNvSpPr>
          <p:nvPr/>
        </p:nvSpPr>
        <p:spPr bwMode="auto">
          <a:xfrm>
            <a:off x="104203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30" name="AutoShape 8"/>
          <p:cNvSpPr>
            <a:spLocks/>
          </p:cNvSpPr>
          <p:nvPr/>
        </p:nvSpPr>
        <p:spPr bwMode="auto">
          <a:xfrm>
            <a:off x="13350479"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10243" name="AutoShape 3"/>
          <p:cNvSpPr>
            <a:spLocks/>
          </p:cNvSpPr>
          <p:nvPr/>
        </p:nvSpPr>
        <p:spPr bwMode="auto">
          <a:xfrm>
            <a:off x="2611041" y="3056335"/>
            <a:ext cx="3152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2611041" y="3995738"/>
            <a:ext cx="4350544" cy="2402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10245" name="AutoShape 5"/>
          <p:cNvSpPr>
            <a:spLocks/>
          </p:cNvSpPr>
          <p:nvPr/>
        </p:nvSpPr>
        <p:spPr bwMode="auto">
          <a:xfrm>
            <a:off x="2611042" y="12762656"/>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10246" name="AutoShape 6"/>
          <p:cNvSpPr>
            <a:spLocks/>
          </p:cNvSpPr>
          <p:nvPr/>
        </p:nvSpPr>
        <p:spPr bwMode="auto">
          <a:xfrm>
            <a:off x="847725" y="13121033"/>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3073003" y="13111508"/>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b="1" dirty="0">
                <a:solidFill>
                  <a:schemeClr val="tx2"/>
                </a:solidFill>
                <a:latin typeface="Roboto" charset="0"/>
                <a:ea typeface="ＭＳ Ｐゴシック" charset="0"/>
                <a:cs typeface="Roboto" charset="0"/>
                <a:sym typeface="Roboto" charset="0"/>
              </a:rPr>
              <a:t>INTRODUCTION</a:t>
            </a:r>
            <a:endParaRPr lang="en-US" sz="1800"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5811441" y="13121033"/>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MANAGEMENT</a:t>
            </a:r>
            <a:endParaRPr lang="en-US" sz="1800">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8710612" y="13121033"/>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SERVICE</a:t>
            </a:r>
            <a:endParaRPr lang="en-US" sz="1800">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10994232" y="13121033"/>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INFOGRAPHICS</a:t>
            </a:r>
            <a:endParaRPr lang="en-US" sz="1800">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3664804" y="13121033"/>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PORTOFOLIOS</a:t>
            </a:r>
            <a:endParaRPr lang="en-US" sz="1800">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16346091" y="13121033"/>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10253" name="Line 13"/>
          <p:cNvSpPr>
            <a:spLocks noChangeShapeType="1"/>
          </p:cNvSpPr>
          <p:nvPr/>
        </p:nvSpPr>
        <p:spPr bwMode="auto">
          <a:xfrm flipV="1">
            <a:off x="0" y="12776943"/>
            <a:ext cx="18288000" cy="0"/>
          </a:xfrm>
          <a:prstGeom prst="line">
            <a:avLst/>
          </a:prstGeom>
          <a:noFill/>
          <a:ln w="381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
        <p:nvSpPr>
          <p:cNvPr id="10254" name="AutoShape 14"/>
          <p:cNvSpPr>
            <a:spLocks/>
          </p:cNvSpPr>
          <p:nvPr/>
        </p:nvSpPr>
        <p:spPr bwMode="auto">
          <a:xfrm>
            <a:off x="987029" y="3287316"/>
            <a:ext cx="914400" cy="521494"/>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38100" tIns="38100" rIns="38100" bIns="38100" anchor="ctr"/>
          <a:lstStyle/>
          <a:p>
            <a:endParaRPr lang="id-ID" sz="1800"/>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253"/>
                                        </p:tgtEl>
                                        <p:attrNameLst>
                                          <p:attrName>style.visibility</p:attrName>
                                        </p:attrNameLst>
                                      </p:cBhvr>
                                      <p:to>
                                        <p:strVal val="visible"/>
                                      </p:to>
                                    </p:set>
                                    <p:anim calcmode="lin" valueType="num">
                                      <p:cBhvr additive="base">
                                        <p:cTn id="7" dur="500" fill="hold"/>
                                        <p:tgtEl>
                                          <p:spTgt spid="10253"/>
                                        </p:tgtEl>
                                        <p:attrNameLst>
                                          <p:attrName>ppt_x</p:attrName>
                                        </p:attrNameLst>
                                      </p:cBhvr>
                                      <p:tavLst>
                                        <p:tav tm="0">
                                          <p:val>
                                            <p:strVal val="0-#ppt_w/2"/>
                                          </p:val>
                                        </p:tav>
                                        <p:tav tm="100000">
                                          <p:val>
                                            <p:strVal val="#ppt_x"/>
                                          </p:val>
                                        </p:tav>
                                      </p:tavLst>
                                    </p:anim>
                                    <p:anim calcmode="lin" valueType="num">
                                      <p:cBhvr additive="base">
                                        <p:cTn id="8" dur="500" fill="hold"/>
                                        <p:tgtEl>
                                          <p:spTgt spid="102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64" name="AutoShape 28"/>
          <p:cNvSpPr>
            <a:spLocks/>
          </p:cNvSpPr>
          <p:nvPr/>
        </p:nvSpPr>
        <p:spPr bwMode="auto">
          <a:xfrm>
            <a:off x="8334375" y="6711554"/>
            <a:ext cx="1618060" cy="1618059"/>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bg1"/>
              </a:solidFill>
            </a:endParaRPr>
          </a:p>
        </p:txBody>
      </p:sp>
      <p:sp>
        <p:nvSpPr>
          <p:cNvPr id="655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1500">
                <a:solidFill>
                  <a:schemeClr val="bg1"/>
                </a:solidFill>
              </a:rPr>
              <a:pPr algn="ctr" eaLnBrk="1">
                <a:lnSpc>
                  <a:spcPct val="100000"/>
                </a:lnSpc>
              </a:pPr>
              <a:t>60</a:t>
            </a:fld>
            <a:endParaRPr lang="en-US" sz="1800">
              <a:solidFill>
                <a:schemeClr val="bg1"/>
              </a:solidFill>
            </a:endParaRPr>
          </a:p>
        </p:txBody>
      </p:sp>
      <p:sp>
        <p:nvSpPr>
          <p:cNvPr id="65540" name="AutoShape 4"/>
          <p:cNvSpPr>
            <a:spLocks/>
          </p:cNvSpPr>
          <p:nvPr/>
        </p:nvSpPr>
        <p:spPr bwMode="auto">
          <a:xfrm flipH="1">
            <a:off x="5600700"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5541" name="AutoShape 5"/>
          <p:cNvSpPr>
            <a:spLocks/>
          </p:cNvSpPr>
          <p:nvPr/>
        </p:nvSpPr>
        <p:spPr bwMode="auto">
          <a:xfrm flipH="1">
            <a:off x="3268267" y="6334126"/>
            <a:ext cx="2839640"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5544" name="AutoShape 8"/>
          <p:cNvSpPr>
            <a:spLocks/>
          </p:cNvSpPr>
          <p:nvPr/>
        </p:nvSpPr>
        <p:spPr bwMode="auto">
          <a:xfrm>
            <a:off x="9847660"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65545" name="AutoShape 9"/>
          <p:cNvSpPr>
            <a:spLocks/>
          </p:cNvSpPr>
          <p:nvPr/>
        </p:nvSpPr>
        <p:spPr bwMode="auto">
          <a:xfrm>
            <a:off x="12161044"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65548" name="AutoShape 12"/>
          <p:cNvSpPr>
            <a:spLocks/>
          </p:cNvSpPr>
          <p:nvPr/>
        </p:nvSpPr>
        <p:spPr bwMode="auto">
          <a:xfrm>
            <a:off x="14451806"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38100" tIns="38100" rIns="38100" bIns="38100" anchor="ctr"/>
          <a:lstStyle/>
          <a:p>
            <a:endParaRPr lang="id-ID" sz="1800">
              <a:solidFill>
                <a:schemeClr val="bg1"/>
              </a:solidFill>
            </a:endParaRPr>
          </a:p>
        </p:txBody>
      </p:sp>
      <p:sp>
        <p:nvSpPr>
          <p:cNvPr id="65550" name="AutoShape 14"/>
          <p:cNvSpPr>
            <a:spLocks/>
          </p:cNvSpPr>
          <p:nvPr/>
        </p:nvSpPr>
        <p:spPr bwMode="auto">
          <a:xfrm flipH="1">
            <a:off x="945356"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5552" name="AutoShape 16"/>
          <p:cNvSpPr>
            <a:spLocks/>
          </p:cNvSpPr>
          <p:nvPr/>
        </p:nvSpPr>
        <p:spPr bwMode="auto">
          <a:xfrm>
            <a:off x="982266" y="436483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945357" y="4761310"/>
            <a:ext cx="2203847"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3811191" y="9358313"/>
            <a:ext cx="2131219"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3775473" y="9755982"/>
            <a:ext cx="2202656"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6659166" y="4364831"/>
            <a:ext cx="213121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6623448" y="4761310"/>
            <a:ext cx="2202656"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9466660" y="9358313"/>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9429751" y="9755982"/>
            <a:ext cx="2203847"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12267010" y="4364831"/>
            <a:ext cx="213121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12231292" y="4761310"/>
            <a:ext cx="2202656"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15124510" y="9358313"/>
            <a:ext cx="2131219"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15088792" y="9755982"/>
            <a:ext cx="2202656"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5600700"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32" name="AutoShape 5"/>
          <p:cNvSpPr>
            <a:spLocks/>
          </p:cNvSpPr>
          <p:nvPr/>
        </p:nvSpPr>
        <p:spPr bwMode="auto">
          <a:xfrm flipH="1">
            <a:off x="3280024" y="6334126"/>
            <a:ext cx="2839640"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
        <p:nvSpPr>
          <p:cNvPr id="33" name="AutoShape 8"/>
          <p:cNvSpPr>
            <a:spLocks/>
          </p:cNvSpPr>
          <p:nvPr/>
        </p:nvSpPr>
        <p:spPr bwMode="auto">
          <a:xfrm>
            <a:off x="9851565"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bg1"/>
              </a:solidFill>
            </a:endParaRPr>
          </a:p>
        </p:txBody>
      </p:sp>
      <p:sp>
        <p:nvSpPr>
          <p:cNvPr id="34" name="AutoShape 9"/>
          <p:cNvSpPr>
            <a:spLocks/>
          </p:cNvSpPr>
          <p:nvPr/>
        </p:nvSpPr>
        <p:spPr bwMode="auto">
          <a:xfrm>
            <a:off x="12154022"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bg1"/>
              </a:solidFill>
            </a:endParaRPr>
          </a:p>
        </p:txBody>
      </p:sp>
      <p:sp>
        <p:nvSpPr>
          <p:cNvPr id="35" name="AutoShape 12"/>
          <p:cNvSpPr>
            <a:spLocks/>
          </p:cNvSpPr>
          <p:nvPr/>
        </p:nvSpPr>
        <p:spPr bwMode="auto">
          <a:xfrm>
            <a:off x="14469870"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bg1"/>
              </a:solidFill>
            </a:endParaRPr>
          </a:p>
        </p:txBody>
      </p:sp>
      <p:sp>
        <p:nvSpPr>
          <p:cNvPr id="36" name="AutoShape 14"/>
          <p:cNvSpPr>
            <a:spLocks/>
          </p:cNvSpPr>
          <p:nvPr/>
        </p:nvSpPr>
        <p:spPr bwMode="auto">
          <a:xfrm flipH="1">
            <a:off x="935831"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4" grpId="0" animBg="1"/>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1500">
                <a:solidFill>
                  <a:schemeClr val="bg1"/>
                </a:solidFill>
              </a:rPr>
              <a:pPr algn="ctr" eaLnBrk="1">
                <a:lnSpc>
                  <a:spcPct val="100000"/>
                </a:lnSpc>
              </a:pPr>
              <a:t>61</a:t>
            </a:fld>
            <a:endParaRPr lang="en-US" sz="1800">
              <a:solidFill>
                <a:schemeClr val="bg1"/>
              </a:solidFill>
            </a:endParaRPr>
          </a:p>
        </p:txBody>
      </p:sp>
      <p:sp>
        <p:nvSpPr>
          <p:cNvPr id="66564" name="AutoShape 4"/>
          <p:cNvSpPr>
            <a:spLocks/>
          </p:cNvSpPr>
          <p:nvPr/>
        </p:nvSpPr>
        <p:spPr bwMode="auto">
          <a:xfrm>
            <a:off x="218241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aphicFrame>
        <p:nvGraphicFramePr>
          <p:cNvPr id="66565" name="Group 5"/>
          <p:cNvGraphicFramePr>
            <a:graphicFrameLocks noGrp="1"/>
          </p:cNvGraphicFramePr>
          <p:nvPr>
            <p:extLst>
              <p:ext uri="{D42A27DB-BD31-4B8C-83A1-F6EECF244321}">
                <p14:modId xmlns:p14="http://schemas.microsoft.com/office/powerpoint/2010/main" val="1865127216"/>
              </p:ext>
            </p:extLst>
          </p:nvPr>
        </p:nvGraphicFramePr>
        <p:xfrm>
          <a:off x="2220516" y="6925867"/>
          <a:ext cx="4101703" cy="3673075"/>
        </p:xfrm>
        <a:graphic>
          <a:graphicData uri="http://schemas.openxmlformats.org/drawingml/2006/table">
            <a:tbl>
              <a:tblPr/>
              <a:tblGrid>
                <a:gridCol w="4101703"/>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178844"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6588" name="AutoShape 28"/>
          <p:cNvSpPr>
            <a:spLocks/>
          </p:cNvSpPr>
          <p:nvPr/>
        </p:nvSpPr>
        <p:spPr bwMode="auto">
          <a:xfrm>
            <a:off x="2382441" y="4727973"/>
            <a:ext cx="3756422"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Standard Package</a:t>
            </a:r>
            <a:endParaRPr lang="en-US" sz="1800" dirty="0">
              <a:solidFill>
                <a:schemeClr val="bg1"/>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2701528" y="5750719"/>
            <a:ext cx="3119438"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dirty="0">
                <a:solidFill>
                  <a:schemeClr val="tx2"/>
                </a:solidFill>
                <a:latin typeface="Roboto" charset="0"/>
                <a:ea typeface="ＭＳ Ｐゴシック" charset="0"/>
                <a:cs typeface="Roboto" charset="0"/>
                <a:sym typeface="Roboto" charset="0"/>
              </a:rPr>
              <a:t>$45</a:t>
            </a:r>
            <a:endParaRPr lang="en-US" sz="1800" dirty="0">
              <a:solidFill>
                <a:schemeClr val="tx2"/>
              </a:solidFill>
              <a:latin typeface="Roboto" charset="0"/>
              <a:ea typeface="ＭＳ Ｐゴシック" charset="0"/>
              <a:cs typeface="Roboto" charset="0"/>
              <a:sym typeface="Roboto" charset="0"/>
            </a:endParaRPr>
          </a:p>
        </p:txBody>
      </p:sp>
      <p:sp>
        <p:nvSpPr>
          <p:cNvPr id="66590" name="AutoShape 30"/>
          <p:cNvSpPr>
            <a:spLocks/>
          </p:cNvSpPr>
          <p:nvPr/>
        </p:nvSpPr>
        <p:spPr bwMode="auto">
          <a:xfrm>
            <a:off x="217289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6591" name="AutoShape 31"/>
          <p:cNvSpPr>
            <a:spLocks/>
          </p:cNvSpPr>
          <p:nvPr/>
        </p:nvSpPr>
        <p:spPr bwMode="auto">
          <a:xfrm>
            <a:off x="7060407" y="4279107"/>
            <a:ext cx="4156472" cy="6484144"/>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aphicFrame>
        <p:nvGraphicFramePr>
          <p:cNvPr id="66592" name="Group 32"/>
          <p:cNvGraphicFramePr>
            <a:graphicFrameLocks noGrp="1"/>
          </p:cNvGraphicFramePr>
          <p:nvPr>
            <p:extLst>
              <p:ext uri="{D42A27DB-BD31-4B8C-83A1-F6EECF244321}">
                <p14:modId xmlns:p14="http://schemas.microsoft.com/office/powerpoint/2010/main" val="491782865"/>
              </p:ext>
            </p:extLst>
          </p:nvPr>
        </p:nvGraphicFramePr>
        <p:xfrm>
          <a:off x="7088981" y="6925867"/>
          <a:ext cx="4101704" cy="3673075"/>
        </p:xfrm>
        <a:graphic>
          <a:graphicData uri="http://schemas.openxmlformats.org/drawingml/2006/table">
            <a:tbl>
              <a:tblPr/>
              <a:tblGrid>
                <a:gridCol w="4101704"/>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7056835"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6615" name="AutoShape 55"/>
          <p:cNvSpPr>
            <a:spLocks/>
          </p:cNvSpPr>
          <p:nvPr/>
        </p:nvSpPr>
        <p:spPr bwMode="auto">
          <a:xfrm>
            <a:off x="7434263" y="4727973"/>
            <a:ext cx="3408760"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Medium Package</a:t>
            </a:r>
            <a:endParaRPr lang="en-US" sz="1800">
              <a:solidFill>
                <a:schemeClr val="bg1"/>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7566423" y="5750719"/>
            <a:ext cx="3144440"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a:solidFill>
                  <a:schemeClr val="tx2"/>
                </a:solidFill>
                <a:latin typeface="Roboto" charset="0"/>
                <a:ea typeface="ＭＳ Ｐゴシック" charset="0"/>
                <a:cs typeface="Roboto" charset="0"/>
                <a:sym typeface="Roboto" charset="0"/>
              </a:rPr>
              <a:t>$60</a:t>
            </a:r>
            <a:endParaRPr lang="en-US" sz="1800">
              <a:solidFill>
                <a:schemeClr val="tx2"/>
              </a:solidFill>
              <a:latin typeface="Roboto" charset="0"/>
              <a:ea typeface="ＭＳ Ｐゴシック" charset="0"/>
              <a:cs typeface="Roboto" charset="0"/>
              <a:sym typeface="Roboto" charset="0"/>
            </a:endParaRPr>
          </a:p>
        </p:txBody>
      </p:sp>
      <p:sp>
        <p:nvSpPr>
          <p:cNvPr id="66617" name="AutoShape 57"/>
          <p:cNvSpPr>
            <a:spLocks/>
          </p:cNvSpPr>
          <p:nvPr/>
        </p:nvSpPr>
        <p:spPr bwMode="auto">
          <a:xfrm>
            <a:off x="705088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66618" name="AutoShape 58"/>
          <p:cNvSpPr>
            <a:spLocks/>
          </p:cNvSpPr>
          <p:nvPr/>
        </p:nvSpPr>
        <p:spPr bwMode="auto">
          <a:xfrm>
            <a:off x="1195625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aphicFrame>
        <p:nvGraphicFramePr>
          <p:cNvPr id="66619" name="Group 59"/>
          <p:cNvGraphicFramePr>
            <a:graphicFrameLocks noGrp="1"/>
          </p:cNvGraphicFramePr>
          <p:nvPr>
            <p:extLst>
              <p:ext uri="{D42A27DB-BD31-4B8C-83A1-F6EECF244321}">
                <p14:modId xmlns:p14="http://schemas.microsoft.com/office/powerpoint/2010/main" val="448800760"/>
              </p:ext>
            </p:extLst>
          </p:nvPr>
        </p:nvGraphicFramePr>
        <p:xfrm>
          <a:off x="11984831" y="6925867"/>
          <a:ext cx="4101704" cy="3673075"/>
        </p:xfrm>
        <a:graphic>
          <a:graphicData uri="http://schemas.openxmlformats.org/drawingml/2006/table">
            <a:tbl>
              <a:tblPr/>
              <a:tblGrid>
                <a:gridCol w="4101704"/>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11953876" y="5531644"/>
            <a:ext cx="4156472" cy="1358504"/>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66642" name="AutoShape 82"/>
          <p:cNvSpPr>
            <a:spLocks/>
          </p:cNvSpPr>
          <p:nvPr/>
        </p:nvSpPr>
        <p:spPr bwMode="auto">
          <a:xfrm>
            <a:off x="12301538" y="4727973"/>
            <a:ext cx="3467100"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Premium Package</a:t>
            </a:r>
            <a:endParaRPr lang="en-US" sz="1800">
              <a:solidFill>
                <a:schemeClr val="bg1"/>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12670631" y="5750719"/>
            <a:ext cx="2728913"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66644" name="AutoShape 84"/>
          <p:cNvSpPr>
            <a:spLocks/>
          </p:cNvSpPr>
          <p:nvPr/>
        </p:nvSpPr>
        <p:spPr bwMode="auto">
          <a:xfrm>
            <a:off x="1194673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1500">
                <a:solidFill>
                  <a:schemeClr val="bg1"/>
                </a:solidFill>
              </a:rPr>
              <a:pPr algn="ctr" eaLnBrk="1">
                <a:lnSpc>
                  <a:spcPct val="100000"/>
                </a:lnSpc>
              </a:pPr>
              <a:t>62</a:t>
            </a:fld>
            <a:endParaRPr lang="en-US" sz="1800">
              <a:solidFill>
                <a:schemeClr val="bg1"/>
              </a:solidFill>
            </a:endParaRPr>
          </a:p>
        </p:txBody>
      </p:sp>
      <p:sp>
        <p:nvSpPr>
          <p:cNvPr id="67588" name="AutoShape 4"/>
          <p:cNvSpPr>
            <a:spLocks/>
          </p:cNvSpPr>
          <p:nvPr/>
        </p:nvSpPr>
        <p:spPr bwMode="auto">
          <a:xfrm>
            <a:off x="7499747" y="7031831"/>
            <a:ext cx="8171259" cy="1953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7499747" y="4339828"/>
            <a:ext cx="7224713"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What accident would You like to see happen ?</a:t>
            </a:r>
          </a:p>
          <a:p>
            <a:pPr defTabSz="619125">
              <a:lnSpc>
                <a:spcPct val="90000"/>
              </a:lnSpc>
              <a:defRPr/>
            </a:pPr>
            <a:r>
              <a:rPr lang="en-US" sz="4725" dirty="0">
                <a:solidFill>
                  <a:schemeClr val="bg1"/>
                </a:solidFill>
                <a:latin typeface="Roboto" charset="0"/>
                <a:ea typeface="ＭＳ Ｐゴシック" charset="0"/>
                <a:cs typeface="Roboto" charset="0"/>
                <a:sym typeface="Roboto" charset="0"/>
              </a:rPr>
              <a:t>to bring down the cost</a:t>
            </a:r>
            <a:endParaRPr lang="en-US" sz="1800" dirty="0">
              <a:solidFill>
                <a:schemeClr val="bg1"/>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7499747" y="9455944"/>
            <a:ext cx="294039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7499747" y="9945291"/>
            <a:ext cx="1959248"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7499747" y="10397728"/>
            <a:ext cx="1995869"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11933635" y="9455944"/>
            <a:ext cx="313723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11933635" y="9945291"/>
            <a:ext cx="290682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11949112" y="10434637"/>
            <a:ext cx="2424646"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18241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288389757"/>
              </p:ext>
            </p:extLst>
          </p:nvPr>
        </p:nvGraphicFramePr>
        <p:xfrm>
          <a:off x="2210991" y="6925867"/>
          <a:ext cx="4101703" cy="3673075"/>
        </p:xfrm>
        <a:graphic>
          <a:graphicData uri="http://schemas.openxmlformats.org/drawingml/2006/table">
            <a:tbl>
              <a:tblPr/>
              <a:tblGrid>
                <a:gridCol w="4101703"/>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178844"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67620" name="AutoShape 36"/>
          <p:cNvSpPr>
            <a:spLocks/>
          </p:cNvSpPr>
          <p:nvPr/>
        </p:nvSpPr>
        <p:spPr bwMode="auto">
          <a:xfrm>
            <a:off x="2382441" y="4727973"/>
            <a:ext cx="3756422"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Standard Package</a:t>
            </a:r>
            <a:endParaRPr lang="en-US" sz="1800">
              <a:solidFill>
                <a:schemeClr val="bg1"/>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2701528" y="5750719"/>
            <a:ext cx="3119438"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dirty="0">
                <a:solidFill>
                  <a:schemeClr val="tx2"/>
                </a:solidFill>
                <a:latin typeface="Roboto" charset="0"/>
                <a:ea typeface="ＭＳ Ｐゴシック" charset="0"/>
                <a:cs typeface="Roboto" charset="0"/>
                <a:sym typeface="Roboto" charset="0"/>
              </a:rPr>
              <a:t>$45</a:t>
            </a:r>
            <a:endParaRPr lang="en-US" sz="1800" dirty="0">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17289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6968728" y="6430566"/>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id-ID" sz="450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68623" name="AutoShape 15"/>
          <p:cNvSpPr>
            <a:spLocks/>
          </p:cNvSpPr>
          <p:nvPr/>
        </p:nvSpPr>
        <p:spPr bwMode="auto">
          <a:xfrm>
            <a:off x="8736807" y="4816079"/>
            <a:ext cx="816769" cy="817959"/>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4"/>
          </a:solidFill>
          <a:ln>
            <a:solidFill>
              <a:schemeClr val="accent4"/>
            </a:solidFill>
          </a:ln>
          <a:effectLst/>
          <a:extLst/>
        </p:spPr>
        <p:txBody>
          <a:bodyPr lIns="0" tIns="0" rIns="0" bIns="0" anchor="ctr"/>
          <a:lstStyle/>
          <a:p>
            <a:endParaRPr lang="id-ID" sz="1800">
              <a:solidFill>
                <a:schemeClr val="bg1"/>
              </a:solidFill>
            </a:endParaRPr>
          </a:p>
        </p:txBody>
      </p:sp>
      <p:sp>
        <p:nvSpPr>
          <p:cNvPr id="16" name="AutoShape 13"/>
          <p:cNvSpPr>
            <a:spLocks/>
          </p:cNvSpPr>
          <p:nvPr/>
        </p:nvSpPr>
        <p:spPr bwMode="auto">
          <a:xfrm>
            <a:off x="8383786" y="4473522"/>
            <a:ext cx="1520429" cy="1520428"/>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9" name="AutoShape 4"/>
          <p:cNvSpPr>
            <a:spLocks/>
          </p:cNvSpPr>
          <p:nvPr/>
        </p:nvSpPr>
        <p:spPr bwMode="auto">
          <a:xfrm>
            <a:off x="3849031" y="7256859"/>
            <a:ext cx="10589939"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20" name="AutoShape 5"/>
          <p:cNvSpPr>
            <a:spLocks/>
          </p:cNvSpPr>
          <p:nvPr/>
        </p:nvSpPr>
        <p:spPr bwMode="auto">
          <a:xfrm>
            <a:off x="10449520" y="12773077"/>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4"/>
          </a:solidFill>
          <a:ln>
            <a:solidFill>
              <a:schemeClr val="accent4"/>
            </a:solidFill>
          </a:ln>
          <a:effectLst/>
        </p:spPr>
        <p:txBody>
          <a:bodyPr lIns="38100" tIns="38100" rIns="38100" bIns="38100" anchor="ctr"/>
          <a:lstStyle/>
          <a:p>
            <a:endParaRPr lang="id-ID" sz="1800">
              <a:solidFill>
                <a:schemeClr val="bg1"/>
              </a:solidFill>
            </a:endParaRPr>
          </a:p>
        </p:txBody>
      </p:sp>
      <p:sp>
        <p:nvSpPr>
          <p:cNvPr id="21" name="AutoShape 6"/>
          <p:cNvSpPr>
            <a:spLocks/>
          </p:cNvSpPr>
          <p:nvPr/>
        </p:nvSpPr>
        <p:spPr bwMode="auto">
          <a:xfrm>
            <a:off x="847725" y="13131454"/>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21929"/>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31454"/>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31454"/>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31454"/>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INFOGRAPHICS</a:t>
            </a:r>
            <a:endParaRPr lang="en-US" sz="1800"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31454"/>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PORTOFOLIOS</a:t>
            </a:r>
            <a:endParaRPr lang="en-US" sz="1800">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31454"/>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787364"/>
            <a:ext cx="18288000" cy="0"/>
          </a:xfrm>
          <a:prstGeom prst="line">
            <a:avLst/>
          </a:prstGeom>
          <a:noFill/>
          <a:ln w="38100" cap="flat" cmpd="sng">
            <a:solidFill>
              <a:schemeClr val="accent4"/>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1500">
                <a:solidFill>
                  <a:schemeClr val="bg1"/>
                </a:solidFill>
              </a:rPr>
              <a:pPr algn="ctr" eaLnBrk="1">
                <a:lnSpc>
                  <a:spcPct val="100000"/>
                </a:lnSpc>
              </a:pPr>
              <a:t>64</a:t>
            </a:fld>
            <a:endParaRPr lang="en-US" sz="1800">
              <a:solidFill>
                <a:schemeClr val="bg1"/>
              </a:solidFill>
            </a:endParaRPr>
          </a:p>
        </p:txBody>
      </p:sp>
      <p:sp>
        <p:nvSpPr>
          <p:cNvPr id="69636" name="AutoShape 4"/>
          <p:cNvSpPr>
            <a:spLocks/>
          </p:cNvSpPr>
          <p:nvPr/>
        </p:nvSpPr>
        <p:spPr bwMode="auto">
          <a:xfrm rot="10800000" flipH="1">
            <a:off x="1329929" y="8318897"/>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9637" name="AutoShape 5"/>
          <p:cNvSpPr>
            <a:spLocks/>
          </p:cNvSpPr>
          <p:nvPr/>
        </p:nvSpPr>
        <p:spPr bwMode="auto">
          <a:xfrm>
            <a:off x="1329929" y="5208985"/>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9638" name="AutoShape 6"/>
          <p:cNvSpPr>
            <a:spLocks/>
          </p:cNvSpPr>
          <p:nvPr/>
        </p:nvSpPr>
        <p:spPr bwMode="auto">
          <a:xfrm rot="10800000">
            <a:off x="10757298" y="8299847"/>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69639" name="AutoShape 7"/>
          <p:cNvSpPr>
            <a:spLocks/>
          </p:cNvSpPr>
          <p:nvPr/>
        </p:nvSpPr>
        <p:spPr bwMode="auto">
          <a:xfrm>
            <a:off x="12063413" y="4702969"/>
            <a:ext cx="22169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Complete a Mission</a:t>
            </a:r>
            <a:endParaRPr lang="en-US" sz="1800">
              <a:solidFill>
                <a:schemeClr val="bg1"/>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12063412" y="8791575"/>
            <a:ext cx="264320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Target to success</a:t>
            </a:r>
            <a:endParaRPr lang="en-US" sz="1800" dirty="0">
              <a:solidFill>
                <a:schemeClr val="bg1"/>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3604749415"/>
              </p:ext>
            </p:extLst>
          </p:nvPr>
        </p:nvGraphicFramePr>
        <p:xfrm>
          <a:off x="6933010" y="5138738"/>
          <a:ext cx="4438650" cy="4438650"/>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7771210" y="6348915"/>
            <a:ext cx="62984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IDEA</a:t>
            </a:r>
            <a:endParaRPr lang="en-US" sz="1800"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7620000" y="8039603"/>
            <a:ext cx="93345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VISION</a:t>
            </a:r>
            <a:endParaRPr lang="en-US" sz="1800"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9529763" y="6348915"/>
            <a:ext cx="1182291"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MISSION</a:t>
            </a:r>
            <a:endParaRPr lang="en-US" sz="1800"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9484519" y="8039603"/>
            <a:ext cx="127277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SUCCESS</a:t>
            </a:r>
            <a:endParaRPr lang="en-US" sz="1800">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12063413" y="533757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12063413" y="943332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3521869" y="470296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New Fresh Idea to Sell</a:t>
            </a:r>
            <a:endParaRPr lang="en-US" sz="1800" dirty="0">
              <a:solidFill>
                <a:schemeClr val="bg1"/>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4563666" y="8791575"/>
            <a:ext cx="14513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Find a Vision</a:t>
            </a:r>
            <a:endParaRPr lang="en-US" sz="1800">
              <a:solidFill>
                <a:schemeClr val="bg1"/>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397794" y="533757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397794" y="943332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10757298" y="5208985"/>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1500">
                <a:solidFill>
                  <a:schemeClr val="bg1"/>
                </a:solidFill>
              </a:rPr>
              <a:pPr algn="ctr" eaLnBrk="1">
                <a:lnSpc>
                  <a:spcPct val="100000"/>
                </a:lnSpc>
              </a:pPr>
              <a:t>65</a:t>
            </a:fld>
            <a:endParaRPr lang="en-US" sz="1800">
              <a:solidFill>
                <a:schemeClr val="bg1"/>
              </a:solidFill>
            </a:endParaRPr>
          </a:p>
        </p:txBody>
      </p:sp>
      <p:sp>
        <p:nvSpPr>
          <p:cNvPr id="70660" name="AutoShape 4"/>
          <p:cNvSpPr>
            <a:spLocks/>
          </p:cNvSpPr>
          <p:nvPr/>
        </p:nvSpPr>
        <p:spPr bwMode="auto">
          <a:xfrm>
            <a:off x="12781360" y="5605463"/>
            <a:ext cx="3861197" cy="136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1646635" y="5591176"/>
            <a:ext cx="3861197" cy="136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2781360" y="8730854"/>
            <a:ext cx="3861197" cy="12870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1646635" y="8732044"/>
            <a:ext cx="3861197"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1644254" y="50065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Ranger 1 Report</a:t>
            </a:r>
            <a:endParaRPr lang="en-US" sz="1800" dirty="0">
              <a:solidFill>
                <a:schemeClr val="bg1"/>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1644254" y="81534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Ranger 3 Report</a:t>
            </a:r>
            <a:endParaRPr lang="en-US" sz="1800" dirty="0">
              <a:solidFill>
                <a:schemeClr val="bg1"/>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2776597" y="50065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100">
                <a:solidFill>
                  <a:schemeClr val="bg1"/>
                </a:solidFill>
                <a:latin typeface="Roboto" charset="0"/>
                <a:ea typeface="ＭＳ Ｐゴシック" charset="0"/>
                <a:cs typeface="Roboto" charset="0"/>
                <a:sym typeface="Roboto" charset="0"/>
              </a:rPr>
              <a:t>Ranger 2 Report</a:t>
            </a:r>
            <a:endParaRPr lang="en-US" sz="1800">
              <a:solidFill>
                <a:schemeClr val="bg1"/>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2776597" y="81534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100">
                <a:solidFill>
                  <a:schemeClr val="bg1"/>
                </a:solidFill>
                <a:latin typeface="Roboto" charset="0"/>
                <a:ea typeface="ＭＳ Ｐゴシック" charset="0"/>
                <a:cs typeface="Roboto" charset="0"/>
                <a:sym typeface="Roboto" charset="0"/>
              </a:rPr>
              <a:t>Ranger 4 Report</a:t>
            </a:r>
            <a:endParaRPr lang="en-US" sz="1800">
              <a:solidFill>
                <a:schemeClr val="bg1"/>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7973616" y="4814887"/>
            <a:ext cx="2244328" cy="2244329"/>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0669" name="AutoShape 13"/>
          <p:cNvSpPr>
            <a:spLocks/>
          </p:cNvSpPr>
          <p:nvPr/>
        </p:nvSpPr>
        <p:spPr bwMode="auto">
          <a:xfrm rot="-2700000">
            <a:off x="7992666" y="8230791"/>
            <a:ext cx="2244328" cy="2243138"/>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0670" name="AutoShape 14"/>
          <p:cNvSpPr>
            <a:spLocks/>
          </p:cNvSpPr>
          <p:nvPr/>
        </p:nvSpPr>
        <p:spPr bwMode="auto">
          <a:xfrm rot="-2700000">
            <a:off x="9695260" y="6536531"/>
            <a:ext cx="2244328" cy="2244329"/>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0671" name="AutoShape 15"/>
          <p:cNvSpPr>
            <a:spLocks/>
          </p:cNvSpPr>
          <p:nvPr/>
        </p:nvSpPr>
        <p:spPr bwMode="auto">
          <a:xfrm rot="-2700000">
            <a:off x="6279356" y="6518673"/>
            <a:ext cx="2244329" cy="2244328"/>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70672" name="AutoShape 16"/>
          <p:cNvSpPr>
            <a:spLocks/>
          </p:cNvSpPr>
          <p:nvPr/>
        </p:nvSpPr>
        <p:spPr bwMode="auto">
          <a:xfrm>
            <a:off x="8814197" y="5657850"/>
            <a:ext cx="600075" cy="684610"/>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0673" name="AutoShape 17"/>
          <p:cNvSpPr>
            <a:spLocks/>
          </p:cNvSpPr>
          <p:nvPr/>
        </p:nvSpPr>
        <p:spPr bwMode="auto">
          <a:xfrm>
            <a:off x="7075885" y="7337823"/>
            <a:ext cx="641747" cy="491728"/>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0674" name="AutoShape 18"/>
          <p:cNvSpPr>
            <a:spLocks/>
          </p:cNvSpPr>
          <p:nvPr/>
        </p:nvSpPr>
        <p:spPr bwMode="auto">
          <a:xfrm>
            <a:off x="10394156" y="7144941"/>
            <a:ext cx="653654" cy="684609"/>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0675" name="AutoShape 19"/>
          <p:cNvSpPr>
            <a:spLocks/>
          </p:cNvSpPr>
          <p:nvPr/>
        </p:nvSpPr>
        <p:spPr bwMode="auto">
          <a:xfrm>
            <a:off x="8772525" y="9014222"/>
            <a:ext cx="683419" cy="68580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0676" name="AutoShape 20"/>
          <p:cNvSpPr>
            <a:spLocks/>
          </p:cNvSpPr>
          <p:nvPr/>
        </p:nvSpPr>
        <p:spPr bwMode="auto">
          <a:xfrm rot="-2700000">
            <a:off x="6916341" y="9015412"/>
            <a:ext cx="1038225" cy="491729"/>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0677" name="AutoShape 21"/>
          <p:cNvSpPr>
            <a:spLocks/>
          </p:cNvSpPr>
          <p:nvPr/>
        </p:nvSpPr>
        <p:spPr bwMode="auto">
          <a:xfrm rot="-2700000">
            <a:off x="10202466" y="5729288"/>
            <a:ext cx="1038225" cy="492919"/>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0678" name="AutoShape 22"/>
          <p:cNvSpPr>
            <a:spLocks/>
          </p:cNvSpPr>
          <p:nvPr/>
        </p:nvSpPr>
        <p:spPr bwMode="auto">
          <a:xfrm rot="-8100000">
            <a:off x="10201871" y="9014817"/>
            <a:ext cx="1038225" cy="491729"/>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0679" name="AutoShape 23"/>
          <p:cNvSpPr>
            <a:spLocks/>
          </p:cNvSpPr>
          <p:nvPr/>
        </p:nvSpPr>
        <p:spPr bwMode="auto">
          <a:xfrm rot="-8100000">
            <a:off x="6916937" y="5729883"/>
            <a:ext cx="1038225" cy="491728"/>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1500">
                <a:solidFill>
                  <a:schemeClr val="bg1"/>
                </a:solidFill>
              </a:rPr>
              <a:pPr algn="ctr" eaLnBrk="1">
                <a:lnSpc>
                  <a:spcPct val="100000"/>
                </a:lnSpc>
              </a:pPr>
              <a:t>66</a:t>
            </a:fld>
            <a:endParaRPr lang="en-US" sz="1800">
              <a:solidFill>
                <a:schemeClr val="bg1"/>
              </a:solidFill>
            </a:endParaRPr>
          </a:p>
        </p:txBody>
      </p:sp>
      <p:sp>
        <p:nvSpPr>
          <p:cNvPr id="71684" name="AutoShape 4"/>
          <p:cNvSpPr>
            <a:spLocks/>
          </p:cNvSpPr>
          <p:nvPr/>
        </p:nvSpPr>
        <p:spPr bwMode="auto">
          <a:xfrm>
            <a:off x="4407694" y="6070998"/>
            <a:ext cx="2715816" cy="2715815"/>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bg1"/>
              </a:solidFill>
            </a:endParaRPr>
          </a:p>
        </p:txBody>
      </p:sp>
      <p:sp>
        <p:nvSpPr>
          <p:cNvPr id="71685" name="AutoShape 5"/>
          <p:cNvSpPr>
            <a:spLocks/>
          </p:cNvSpPr>
          <p:nvPr/>
        </p:nvSpPr>
        <p:spPr bwMode="auto">
          <a:xfrm>
            <a:off x="6636544" y="6070998"/>
            <a:ext cx="2714625" cy="2715815"/>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bg1"/>
              </a:solidFill>
            </a:endParaRPr>
          </a:p>
        </p:txBody>
      </p:sp>
      <p:sp>
        <p:nvSpPr>
          <p:cNvPr id="71686" name="AutoShape 6"/>
          <p:cNvSpPr>
            <a:spLocks/>
          </p:cNvSpPr>
          <p:nvPr/>
        </p:nvSpPr>
        <p:spPr bwMode="auto">
          <a:xfrm>
            <a:off x="8878492" y="6070998"/>
            <a:ext cx="2715815" cy="2715815"/>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bg1"/>
              </a:solidFill>
            </a:endParaRPr>
          </a:p>
        </p:txBody>
      </p:sp>
      <p:sp>
        <p:nvSpPr>
          <p:cNvPr id="71687" name="AutoShape 7"/>
          <p:cNvSpPr>
            <a:spLocks/>
          </p:cNvSpPr>
          <p:nvPr/>
        </p:nvSpPr>
        <p:spPr bwMode="auto">
          <a:xfrm>
            <a:off x="11163300" y="6070998"/>
            <a:ext cx="2715816" cy="2715815"/>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bg1"/>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5308998" y="5053608"/>
            <a:ext cx="777478" cy="771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7234237" y="8934450"/>
            <a:ext cx="777479" cy="8191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12147948" y="5107782"/>
            <a:ext cx="777478" cy="77033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10148888" y="8946356"/>
            <a:ext cx="781050" cy="771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7711679" y="7086600"/>
            <a:ext cx="598884" cy="684610"/>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1693" name="AutoShape 13"/>
          <p:cNvSpPr>
            <a:spLocks/>
          </p:cNvSpPr>
          <p:nvPr/>
        </p:nvSpPr>
        <p:spPr bwMode="auto">
          <a:xfrm>
            <a:off x="5444728" y="7183041"/>
            <a:ext cx="641747" cy="491728"/>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1694" name="AutoShape 14"/>
          <p:cNvSpPr>
            <a:spLocks/>
          </p:cNvSpPr>
          <p:nvPr/>
        </p:nvSpPr>
        <p:spPr bwMode="auto">
          <a:xfrm>
            <a:off x="9909573" y="7086600"/>
            <a:ext cx="653653" cy="684610"/>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1695" name="AutoShape 15"/>
          <p:cNvSpPr>
            <a:spLocks/>
          </p:cNvSpPr>
          <p:nvPr/>
        </p:nvSpPr>
        <p:spPr bwMode="auto">
          <a:xfrm>
            <a:off x="12178904" y="7086600"/>
            <a:ext cx="684609" cy="684610"/>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1696" name="AutoShape 16"/>
          <p:cNvSpPr>
            <a:spLocks/>
          </p:cNvSpPr>
          <p:nvPr/>
        </p:nvSpPr>
        <p:spPr bwMode="auto">
          <a:xfrm>
            <a:off x="1157288" y="48303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157288" y="4283869"/>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Bold" panose="02000000000000000000" pitchFamily="2" charset="0"/>
                <a:ea typeface="Roboto Bold" panose="02000000000000000000" pitchFamily="2" charset="0"/>
                <a:cs typeface="Roboto" charset="0"/>
                <a:sym typeface="Roboto" charset="0"/>
              </a:rPr>
              <a:t>Food Report</a:t>
            </a:r>
            <a:endParaRPr lang="en-US" sz="1800" dirty="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3084910" y="982265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3084910" y="927496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Bold" panose="02000000000000000000" pitchFamily="2" charset="0"/>
                <a:ea typeface="Roboto Bold" panose="02000000000000000000" pitchFamily="2" charset="0"/>
                <a:cs typeface="Roboto" charset="0"/>
                <a:sym typeface="Roboto" charset="0"/>
              </a:rPr>
              <a:t>Live Report</a:t>
            </a:r>
            <a:endParaRPr lang="en-US" sz="180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3265944" y="497443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3265944" y="4426744"/>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Bold" panose="02000000000000000000" pitchFamily="2" charset="0"/>
                <a:ea typeface="Roboto Bold" panose="02000000000000000000" pitchFamily="2" charset="0"/>
                <a:cs typeface="Roboto" charset="0"/>
                <a:sym typeface="Roboto" charset="0"/>
              </a:rPr>
              <a:t>Transportation Report</a:t>
            </a:r>
            <a:endParaRPr lang="en-US" sz="180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11333560" y="982265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11333560" y="9274969"/>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Bold" panose="02000000000000000000" pitchFamily="2" charset="0"/>
                <a:ea typeface="Roboto Bold" panose="02000000000000000000" pitchFamily="2" charset="0"/>
                <a:cs typeface="Roboto" charset="0"/>
                <a:sym typeface="Roboto" charset="0"/>
              </a:rPr>
              <a:t>Human Report</a:t>
            </a:r>
            <a:endParaRPr lang="en-US" sz="1800">
              <a:solidFill>
                <a:schemeClr val="bg1"/>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1500">
                <a:solidFill>
                  <a:schemeClr val="bg1"/>
                </a:solidFill>
              </a:rPr>
              <a:pPr algn="ctr" eaLnBrk="1">
                <a:lnSpc>
                  <a:spcPct val="100000"/>
                </a:lnSpc>
              </a:pPr>
              <a:t>67</a:t>
            </a:fld>
            <a:endParaRPr lang="en-US" sz="1800">
              <a:solidFill>
                <a:schemeClr val="bg1"/>
              </a:solidFill>
            </a:endParaRPr>
          </a:p>
        </p:txBody>
      </p:sp>
      <p:sp>
        <p:nvSpPr>
          <p:cNvPr id="72708" name="AutoShape 4"/>
          <p:cNvSpPr>
            <a:spLocks/>
          </p:cNvSpPr>
          <p:nvPr/>
        </p:nvSpPr>
        <p:spPr bwMode="auto">
          <a:xfrm>
            <a:off x="6411517" y="6286500"/>
            <a:ext cx="2525315" cy="252531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bg1"/>
              </a:solidFill>
            </a:endParaRPr>
          </a:p>
        </p:txBody>
      </p:sp>
      <p:sp>
        <p:nvSpPr>
          <p:cNvPr id="72709" name="AutoShape 5"/>
          <p:cNvSpPr>
            <a:spLocks/>
          </p:cNvSpPr>
          <p:nvPr/>
        </p:nvSpPr>
        <p:spPr bwMode="auto">
          <a:xfrm>
            <a:off x="7887892" y="4823223"/>
            <a:ext cx="2525315" cy="2525315"/>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bg1"/>
              </a:solidFill>
            </a:endParaRPr>
          </a:p>
        </p:txBody>
      </p:sp>
      <p:sp>
        <p:nvSpPr>
          <p:cNvPr id="72710" name="AutoShape 6"/>
          <p:cNvSpPr>
            <a:spLocks/>
          </p:cNvSpPr>
          <p:nvPr/>
        </p:nvSpPr>
        <p:spPr bwMode="auto">
          <a:xfrm>
            <a:off x="9349979" y="6286501"/>
            <a:ext cx="2525315" cy="2526506"/>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bg1"/>
              </a:solidFill>
            </a:endParaRPr>
          </a:p>
        </p:txBody>
      </p:sp>
      <p:sp>
        <p:nvSpPr>
          <p:cNvPr id="72711" name="AutoShape 7"/>
          <p:cNvSpPr>
            <a:spLocks/>
          </p:cNvSpPr>
          <p:nvPr/>
        </p:nvSpPr>
        <p:spPr bwMode="auto">
          <a:xfrm>
            <a:off x="7887892" y="7749779"/>
            <a:ext cx="2525315" cy="2525315"/>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bg1"/>
              </a:solidFill>
            </a:endParaRPr>
          </a:p>
        </p:txBody>
      </p:sp>
      <p:sp>
        <p:nvSpPr>
          <p:cNvPr id="72712" name="AutoShape 8"/>
          <p:cNvSpPr>
            <a:spLocks/>
          </p:cNvSpPr>
          <p:nvPr/>
        </p:nvSpPr>
        <p:spPr bwMode="auto">
          <a:xfrm>
            <a:off x="10865644" y="5023247"/>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2713" name="AutoShape 9"/>
          <p:cNvSpPr>
            <a:spLocks/>
          </p:cNvSpPr>
          <p:nvPr/>
        </p:nvSpPr>
        <p:spPr bwMode="auto">
          <a:xfrm>
            <a:off x="6611541" y="5023247"/>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72714" name="AutoShape 10"/>
          <p:cNvSpPr>
            <a:spLocks/>
          </p:cNvSpPr>
          <p:nvPr/>
        </p:nvSpPr>
        <p:spPr bwMode="auto">
          <a:xfrm>
            <a:off x="10865644" y="9265444"/>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2715" name="AutoShape 11"/>
          <p:cNvSpPr>
            <a:spLocks/>
          </p:cNvSpPr>
          <p:nvPr/>
        </p:nvSpPr>
        <p:spPr bwMode="auto">
          <a:xfrm>
            <a:off x="6611541" y="9265444"/>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2716" name="AutoShape 12"/>
          <p:cNvSpPr>
            <a:spLocks/>
          </p:cNvSpPr>
          <p:nvPr/>
        </p:nvSpPr>
        <p:spPr bwMode="auto">
          <a:xfrm>
            <a:off x="12389644" y="538162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12389644" y="4833938"/>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Transportation</a:t>
            </a:r>
            <a:endParaRPr lang="en-US" sz="1800">
              <a:solidFill>
                <a:schemeClr val="bg1"/>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12389644" y="923329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12389644" y="8686800"/>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Living Cost</a:t>
            </a:r>
            <a:endParaRPr lang="en-US" sz="1800">
              <a:solidFill>
                <a:schemeClr val="bg1"/>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2022872" y="538162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2022873" y="4833938"/>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Human Quality</a:t>
            </a:r>
            <a:endParaRPr lang="en-US" sz="1800">
              <a:solidFill>
                <a:schemeClr val="bg1"/>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2022872" y="923329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2022873" y="8686800"/>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Food Stock</a:t>
            </a:r>
            <a:endParaRPr lang="en-US" sz="1800">
              <a:solidFill>
                <a:schemeClr val="bg1"/>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8809435" y="8670132"/>
            <a:ext cx="600075" cy="684610"/>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72725" name="AutoShape 21"/>
          <p:cNvSpPr>
            <a:spLocks/>
          </p:cNvSpPr>
          <p:nvPr/>
        </p:nvSpPr>
        <p:spPr bwMode="auto">
          <a:xfrm>
            <a:off x="7353301" y="7303294"/>
            <a:ext cx="641747" cy="491729"/>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72726" name="AutoShape 22"/>
          <p:cNvSpPr>
            <a:spLocks/>
          </p:cNvSpPr>
          <p:nvPr/>
        </p:nvSpPr>
        <p:spPr bwMode="auto">
          <a:xfrm>
            <a:off x="8809435" y="5600700"/>
            <a:ext cx="653653" cy="68580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72727" name="AutoShape 23"/>
          <p:cNvSpPr>
            <a:spLocks/>
          </p:cNvSpPr>
          <p:nvPr/>
        </p:nvSpPr>
        <p:spPr bwMode="auto">
          <a:xfrm>
            <a:off x="10270332" y="7110413"/>
            <a:ext cx="684610" cy="684610"/>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3758467732"/>
              </p:ext>
            </p:extLst>
          </p:nvPr>
        </p:nvGraphicFramePr>
        <p:xfrm>
          <a:off x="6933010" y="5138738"/>
          <a:ext cx="4438650" cy="4438650"/>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1500">
                <a:solidFill>
                  <a:schemeClr val="bg1"/>
                </a:solidFill>
              </a:rPr>
              <a:pPr algn="ctr" eaLnBrk="1">
                <a:lnSpc>
                  <a:spcPct val="100000"/>
                </a:lnSpc>
              </a:pPr>
              <a:t>68</a:t>
            </a:fld>
            <a:endParaRPr lang="en-US" sz="1800">
              <a:solidFill>
                <a:schemeClr val="bg1"/>
              </a:solidFill>
            </a:endParaRPr>
          </a:p>
        </p:txBody>
      </p:sp>
      <p:sp>
        <p:nvSpPr>
          <p:cNvPr id="73733" name="AutoShape 5"/>
          <p:cNvSpPr>
            <a:spLocks/>
          </p:cNvSpPr>
          <p:nvPr/>
        </p:nvSpPr>
        <p:spPr bwMode="auto">
          <a:xfrm>
            <a:off x="11291888" y="4643438"/>
            <a:ext cx="1226344" cy="1226344"/>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3734" name="AutoShape 6"/>
          <p:cNvSpPr>
            <a:spLocks/>
          </p:cNvSpPr>
          <p:nvPr/>
        </p:nvSpPr>
        <p:spPr bwMode="auto">
          <a:xfrm>
            <a:off x="11550254" y="5013722"/>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37%</a:t>
            </a:r>
            <a:endParaRPr lang="en-US" sz="1800"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5728097" y="4632723"/>
            <a:ext cx="1227534" cy="1226344"/>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3736" name="AutoShape 8"/>
          <p:cNvSpPr>
            <a:spLocks/>
          </p:cNvSpPr>
          <p:nvPr/>
        </p:nvSpPr>
        <p:spPr bwMode="auto">
          <a:xfrm>
            <a:off x="5980510" y="5004197"/>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32%</a:t>
            </a:r>
            <a:endParaRPr lang="en-US" sz="1800"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5728097" y="8716566"/>
            <a:ext cx="1227534" cy="1226344"/>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73738" name="AutoShape 10"/>
          <p:cNvSpPr>
            <a:spLocks/>
          </p:cNvSpPr>
          <p:nvPr/>
        </p:nvSpPr>
        <p:spPr bwMode="auto">
          <a:xfrm>
            <a:off x="5980510" y="9077325"/>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48%</a:t>
            </a:r>
            <a:endParaRPr lang="en-US" sz="1800">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3146882" y="4975622"/>
            <a:ext cx="368855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3146882" y="4480322"/>
            <a:ext cx="3688556"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Music</a:t>
            </a:r>
            <a:endParaRPr lang="en-US" sz="1800">
              <a:solidFill>
                <a:schemeClr val="bg1"/>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3146882" y="9417844"/>
            <a:ext cx="368855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3146882" y="8922544"/>
            <a:ext cx="3688556"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Video and Multimedia</a:t>
            </a:r>
            <a:endParaRPr lang="en-US" sz="1800">
              <a:solidFill>
                <a:schemeClr val="bg1"/>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452563" y="4975622"/>
            <a:ext cx="3689747"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452563" y="4480322"/>
            <a:ext cx="368974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Chat and Social</a:t>
            </a:r>
            <a:endParaRPr lang="en-US" sz="1800">
              <a:solidFill>
                <a:schemeClr val="bg1"/>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452563" y="9417844"/>
            <a:ext cx="3689747"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452563" y="8922544"/>
            <a:ext cx="368974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Branding Design</a:t>
            </a:r>
            <a:endParaRPr lang="en-US" sz="1800">
              <a:solidFill>
                <a:schemeClr val="bg1"/>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7786688" y="6023373"/>
            <a:ext cx="2712244" cy="2712244"/>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73748" name="AutoShape 20"/>
          <p:cNvSpPr>
            <a:spLocks/>
          </p:cNvSpPr>
          <p:nvPr/>
        </p:nvSpPr>
        <p:spPr bwMode="auto">
          <a:xfrm rot="2700000">
            <a:off x="10514410" y="564237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3749" name="AutoShape 21"/>
          <p:cNvSpPr>
            <a:spLocks/>
          </p:cNvSpPr>
          <p:nvPr/>
        </p:nvSpPr>
        <p:spPr bwMode="auto">
          <a:xfrm rot="-7585944">
            <a:off x="7075885" y="855702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73750" name="AutoShape 22"/>
          <p:cNvSpPr>
            <a:spLocks/>
          </p:cNvSpPr>
          <p:nvPr/>
        </p:nvSpPr>
        <p:spPr bwMode="auto">
          <a:xfrm rot="-2745181">
            <a:off x="7243762" y="5641181"/>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3751" name="AutoShape 23"/>
          <p:cNvSpPr>
            <a:spLocks/>
          </p:cNvSpPr>
          <p:nvPr/>
        </p:nvSpPr>
        <p:spPr bwMode="auto">
          <a:xfrm rot="7383037" flipH="1">
            <a:off x="10714435" y="855702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3752" name="AutoShape 24"/>
          <p:cNvSpPr>
            <a:spLocks/>
          </p:cNvSpPr>
          <p:nvPr/>
        </p:nvSpPr>
        <p:spPr bwMode="auto">
          <a:xfrm>
            <a:off x="11291888" y="8716566"/>
            <a:ext cx="1226344" cy="1226344"/>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3753" name="AutoShape 25"/>
          <p:cNvSpPr>
            <a:spLocks/>
          </p:cNvSpPr>
          <p:nvPr/>
        </p:nvSpPr>
        <p:spPr bwMode="auto">
          <a:xfrm>
            <a:off x="11543110" y="9077325"/>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8040291" y="7115175"/>
            <a:ext cx="222527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Tittle Here</a:t>
            </a:r>
            <a:endParaRPr lang="en-US" sz="1800" dirty="0">
              <a:solidFill>
                <a:schemeClr val="bg1"/>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7500343" y="8165050"/>
            <a:ext cx="429816" cy="491728"/>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73756" name="AutoShape 28"/>
          <p:cNvSpPr>
            <a:spLocks/>
          </p:cNvSpPr>
          <p:nvPr/>
        </p:nvSpPr>
        <p:spPr bwMode="auto">
          <a:xfrm>
            <a:off x="7616429" y="5960269"/>
            <a:ext cx="459581" cy="352425"/>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73757" name="AutoShape 29"/>
          <p:cNvSpPr>
            <a:spLocks/>
          </p:cNvSpPr>
          <p:nvPr/>
        </p:nvSpPr>
        <p:spPr bwMode="auto">
          <a:xfrm>
            <a:off x="10265569" y="5891212"/>
            <a:ext cx="467916" cy="490538"/>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73758" name="AutoShape 30"/>
          <p:cNvSpPr>
            <a:spLocks/>
          </p:cNvSpPr>
          <p:nvPr/>
        </p:nvSpPr>
        <p:spPr bwMode="auto">
          <a:xfrm>
            <a:off x="10206037" y="8245078"/>
            <a:ext cx="490538" cy="490538"/>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16728282"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1500">
                <a:solidFill>
                  <a:schemeClr val="bg1"/>
                </a:solidFill>
              </a:rPr>
              <a:pPr algn="ctr" eaLnBrk="1">
                <a:lnSpc>
                  <a:spcPct val="100000"/>
                </a:lnSpc>
              </a:pPr>
              <a:t>69</a:t>
            </a:fld>
            <a:endParaRPr lang="en-US" sz="1800">
              <a:solidFill>
                <a:schemeClr val="bg1"/>
              </a:solidFill>
            </a:endParaRPr>
          </a:p>
        </p:txBody>
      </p:sp>
      <p:sp>
        <p:nvSpPr>
          <p:cNvPr id="74756" name="AutoShape 4"/>
          <p:cNvSpPr>
            <a:spLocks/>
          </p:cNvSpPr>
          <p:nvPr/>
        </p:nvSpPr>
        <p:spPr bwMode="auto">
          <a:xfrm>
            <a:off x="7344966" y="8116491"/>
            <a:ext cx="3676650" cy="2565797"/>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4757" name="AutoShape 5"/>
          <p:cNvSpPr>
            <a:spLocks/>
          </p:cNvSpPr>
          <p:nvPr/>
        </p:nvSpPr>
        <p:spPr bwMode="auto">
          <a:xfrm>
            <a:off x="6527007" y="6210301"/>
            <a:ext cx="2537222" cy="362188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74758" name="AutoShape 6"/>
          <p:cNvSpPr>
            <a:spLocks/>
          </p:cNvSpPr>
          <p:nvPr/>
        </p:nvSpPr>
        <p:spPr bwMode="auto">
          <a:xfrm rot="10800000" flipH="1">
            <a:off x="7344966" y="5376863"/>
            <a:ext cx="3676650" cy="2565797"/>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4759" name="AutoShape 7"/>
          <p:cNvSpPr>
            <a:spLocks/>
          </p:cNvSpPr>
          <p:nvPr/>
        </p:nvSpPr>
        <p:spPr bwMode="auto">
          <a:xfrm flipH="1">
            <a:off x="9222582" y="6210301"/>
            <a:ext cx="2537222" cy="362188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4760" name="AutoShape 8"/>
          <p:cNvSpPr>
            <a:spLocks/>
          </p:cNvSpPr>
          <p:nvPr/>
        </p:nvSpPr>
        <p:spPr bwMode="auto">
          <a:xfrm>
            <a:off x="7402116" y="8104585"/>
            <a:ext cx="1769269" cy="1820465"/>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4">
              <a:lumMod val="75000"/>
            </a:schemeClr>
          </a:solidFill>
          <a:ln>
            <a:noFill/>
          </a:ln>
          <a:effectLst/>
          <a:extLst/>
        </p:spPr>
        <p:txBody>
          <a:bodyPr lIns="38100" tIns="38100" rIns="38100" bIns="38100" anchor="ctr"/>
          <a:lstStyle/>
          <a:p>
            <a:endParaRPr lang="id-ID" sz="1800">
              <a:solidFill>
                <a:schemeClr val="bg1"/>
              </a:solidFill>
            </a:endParaRPr>
          </a:p>
        </p:txBody>
      </p:sp>
      <p:sp>
        <p:nvSpPr>
          <p:cNvPr id="74761" name="AutoShape 9"/>
          <p:cNvSpPr>
            <a:spLocks/>
          </p:cNvSpPr>
          <p:nvPr/>
        </p:nvSpPr>
        <p:spPr bwMode="auto">
          <a:xfrm flipH="1">
            <a:off x="9171385" y="8116492"/>
            <a:ext cx="1768078" cy="1821656"/>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4">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74762" name="AutoShape 10"/>
          <p:cNvSpPr>
            <a:spLocks/>
          </p:cNvSpPr>
          <p:nvPr/>
        </p:nvSpPr>
        <p:spPr bwMode="auto">
          <a:xfrm rot="10800000" flipH="1">
            <a:off x="7402116" y="6148388"/>
            <a:ext cx="1769269" cy="1820466"/>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74763" name="AutoShape 11"/>
          <p:cNvSpPr>
            <a:spLocks/>
          </p:cNvSpPr>
          <p:nvPr/>
        </p:nvSpPr>
        <p:spPr bwMode="auto">
          <a:xfrm rot="10800000">
            <a:off x="9171385" y="6160294"/>
            <a:ext cx="1768078" cy="1821656"/>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38100" tIns="38100" rIns="38100" bIns="38100" anchor="ctr"/>
          <a:lstStyle/>
          <a:p>
            <a:endParaRPr lang="id-ID" sz="1800">
              <a:solidFill>
                <a:schemeClr val="bg1"/>
              </a:solidFill>
            </a:endParaRPr>
          </a:p>
        </p:txBody>
      </p:sp>
      <p:sp>
        <p:nvSpPr>
          <p:cNvPr id="74764" name="AutoShape 12"/>
          <p:cNvSpPr>
            <a:spLocks/>
          </p:cNvSpPr>
          <p:nvPr/>
        </p:nvSpPr>
        <p:spPr bwMode="auto">
          <a:xfrm>
            <a:off x="9222582" y="6241256"/>
            <a:ext cx="1807369" cy="1781175"/>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75000"/>
            </a:schemeClr>
          </a:solidFill>
          <a:ln>
            <a:noFill/>
          </a:ln>
          <a:effectLst/>
          <a:extLst/>
        </p:spPr>
        <p:txBody>
          <a:bodyPr lIns="38100" tIns="38100" rIns="38100" bIns="38100" anchor="ctr"/>
          <a:lstStyle/>
          <a:p>
            <a:endParaRPr lang="id-ID" sz="1800">
              <a:solidFill>
                <a:schemeClr val="bg1"/>
              </a:solidFill>
            </a:endParaRPr>
          </a:p>
        </p:txBody>
      </p:sp>
      <p:sp>
        <p:nvSpPr>
          <p:cNvPr id="74765" name="AutoShape 13"/>
          <p:cNvSpPr>
            <a:spLocks/>
          </p:cNvSpPr>
          <p:nvPr/>
        </p:nvSpPr>
        <p:spPr bwMode="auto">
          <a:xfrm rot="10800000" flipH="1">
            <a:off x="9222582" y="8022432"/>
            <a:ext cx="1807369" cy="1779985"/>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74766" name="AutoShape 14"/>
          <p:cNvSpPr>
            <a:spLocks/>
          </p:cNvSpPr>
          <p:nvPr/>
        </p:nvSpPr>
        <p:spPr bwMode="auto">
          <a:xfrm flipH="1">
            <a:off x="7269957" y="6223397"/>
            <a:ext cx="1807369" cy="1779984"/>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38100" tIns="38100" rIns="38100" bIns="38100" anchor="ctr"/>
          <a:lstStyle/>
          <a:p>
            <a:endParaRPr lang="id-ID" sz="1800">
              <a:solidFill>
                <a:schemeClr val="bg1"/>
              </a:solidFill>
            </a:endParaRPr>
          </a:p>
        </p:txBody>
      </p:sp>
      <p:sp>
        <p:nvSpPr>
          <p:cNvPr id="74767" name="AutoShape 15"/>
          <p:cNvSpPr>
            <a:spLocks/>
          </p:cNvSpPr>
          <p:nvPr/>
        </p:nvSpPr>
        <p:spPr bwMode="auto">
          <a:xfrm rot="10800000">
            <a:off x="7269957" y="8003381"/>
            <a:ext cx="1807369" cy="1781175"/>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75000"/>
            </a:schemeClr>
          </a:solidFill>
          <a:ln>
            <a:noFill/>
          </a:ln>
          <a:effectLst/>
          <a:extLst/>
        </p:spPr>
        <p:txBody>
          <a:bodyPr lIns="38100" tIns="38100" rIns="38100" bIns="38100" anchor="ctr"/>
          <a:lstStyle/>
          <a:p>
            <a:endParaRPr lang="id-ID" sz="1800">
              <a:solidFill>
                <a:schemeClr val="bg1"/>
              </a:solidFill>
            </a:endParaRPr>
          </a:p>
        </p:txBody>
      </p:sp>
      <p:sp>
        <p:nvSpPr>
          <p:cNvPr id="74768" name="AutoShape 16"/>
          <p:cNvSpPr>
            <a:spLocks/>
          </p:cNvSpPr>
          <p:nvPr/>
        </p:nvSpPr>
        <p:spPr bwMode="auto">
          <a:xfrm>
            <a:off x="7285435" y="7614047"/>
            <a:ext cx="560784"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tx2"/>
                </a:solidFill>
                <a:latin typeface="Roboto" charset="0"/>
                <a:ea typeface="ＭＳ Ｐゴシック" charset="0"/>
                <a:cs typeface="Roboto" charset="0"/>
                <a:sym typeface="Roboto" charset="0"/>
              </a:rPr>
              <a:t>S</a:t>
            </a:r>
            <a:endParaRPr lang="en-US" sz="1800" dirty="0">
              <a:solidFill>
                <a:schemeClr val="tx2"/>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8863013" y="6020991"/>
            <a:ext cx="560785"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tx2"/>
                </a:solidFill>
                <a:latin typeface="Roboto" charset="0"/>
                <a:ea typeface="ＭＳ Ｐゴシック" charset="0"/>
                <a:cs typeface="Roboto" charset="0"/>
                <a:sym typeface="Roboto" charset="0"/>
              </a:rPr>
              <a:t>W</a:t>
            </a:r>
            <a:endParaRPr lang="en-US" sz="1800" dirty="0">
              <a:solidFill>
                <a:schemeClr val="tx2"/>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10696575" y="7662863"/>
            <a:ext cx="560785"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O</a:t>
            </a:r>
            <a:endParaRPr lang="en-US" sz="1800">
              <a:solidFill>
                <a:schemeClr val="tx2"/>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8986838" y="9271397"/>
            <a:ext cx="560785" cy="7322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T</a:t>
            </a:r>
            <a:endParaRPr lang="en-US" sz="1800">
              <a:solidFill>
                <a:schemeClr val="tx2"/>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12648010" y="575548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12648010" y="53304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Strenghts</a:t>
            </a:r>
            <a:endParaRPr lang="en-US" sz="1800">
              <a:solidFill>
                <a:schemeClr val="bg1"/>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12648010" y="714613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12648010" y="672107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Weakness</a:t>
            </a:r>
            <a:endParaRPr lang="en-US" sz="1800">
              <a:solidFill>
                <a:schemeClr val="bg1"/>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12648010" y="853678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12648010" y="81117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Opportunity</a:t>
            </a:r>
            <a:endParaRPr lang="en-US" sz="1800">
              <a:solidFill>
                <a:schemeClr val="bg1"/>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12648010" y="9936957"/>
            <a:ext cx="4643438"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12648010" y="9510713"/>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Thread</a:t>
            </a:r>
            <a:endParaRPr lang="en-US" sz="1800">
              <a:solidFill>
                <a:schemeClr val="bg1"/>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098948" y="6628210"/>
            <a:ext cx="4897040" cy="3008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098947" y="5559029"/>
            <a:ext cx="3014663"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Title Name</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6096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1269" name="AutoShape 5"/>
          <p:cNvSpPr>
            <a:spLocks/>
          </p:cNvSpPr>
          <p:nvPr/>
        </p:nvSpPr>
        <p:spPr bwMode="auto">
          <a:xfrm>
            <a:off x="12192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11272" name="AutoShape 8"/>
          <p:cNvSpPr>
            <a:spLocks/>
          </p:cNvSpPr>
          <p:nvPr/>
        </p:nvSpPr>
        <p:spPr bwMode="auto">
          <a:xfrm>
            <a:off x="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34" name="AutoShape 4"/>
          <p:cNvSpPr>
            <a:spLocks/>
          </p:cNvSpPr>
          <p:nvPr/>
        </p:nvSpPr>
        <p:spPr bwMode="auto">
          <a:xfrm>
            <a:off x="6096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solidFill>
                <a:schemeClr val="bg1"/>
              </a:solidFill>
            </a:endParaRPr>
          </a:p>
        </p:txBody>
      </p:sp>
      <p:sp>
        <p:nvSpPr>
          <p:cNvPr id="35" name="AutoShape 5"/>
          <p:cNvSpPr>
            <a:spLocks/>
          </p:cNvSpPr>
          <p:nvPr/>
        </p:nvSpPr>
        <p:spPr bwMode="auto">
          <a:xfrm>
            <a:off x="12192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solidFill>
                <a:schemeClr val="bg1"/>
              </a:solidFill>
            </a:endParaRPr>
          </a:p>
        </p:txBody>
      </p:sp>
      <p:sp>
        <p:nvSpPr>
          <p:cNvPr id="36" name="AutoShape 8"/>
          <p:cNvSpPr>
            <a:spLocks/>
          </p:cNvSpPr>
          <p:nvPr/>
        </p:nvSpPr>
        <p:spPr bwMode="auto">
          <a:xfrm>
            <a:off x="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solidFill>
                <a:schemeClr val="bg1"/>
              </a:solidFill>
            </a:endParaRPr>
          </a:p>
        </p:txBody>
      </p:sp>
      <p:sp>
        <p:nvSpPr>
          <p:cNvPr id="112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1500">
                <a:solidFill>
                  <a:schemeClr val="bg1"/>
                </a:solidFill>
              </a:rPr>
              <a:pPr algn="ctr" eaLnBrk="1">
                <a:lnSpc>
                  <a:spcPct val="100000"/>
                </a:lnSpc>
              </a:pPr>
              <a:t>7</a:t>
            </a:fld>
            <a:endParaRPr lang="en-US" sz="1800">
              <a:solidFill>
                <a:schemeClr val="bg1"/>
              </a:solidFill>
            </a:endParaRPr>
          </a:p>
        </p:txBody>
      </p:sp>
      <p:sp>
        <p:nvSpPr>
          <p:cNvPr id="11274" name="AutoShape 10"/>
          <p:cNvSpPr>
            <a:spLocks/>
          </p:cNvSpPr>
          <p:nvPr/>
        </p:nvSpPr>
        <p:spPr bwMode="auto">
          <a:xfrm>
            <a:off x="1016794" y="8891588"/>
            <a:ext cx="16253222"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bg1"/>
                </a:solidFill>
                <a:latin typeface="Roboto Light" panose="02000000000000000000" pitchFamily="2" charset="0"/>
              </a:rPr>
              <a:t>Lorem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ipsum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don't look even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by injected </a:t>
            </a:r>
            <a:r>
              <a:rPr lang="en-US" sz="1800" dirty="0" err="1">
                <a:solidFill>
                  <a:schemeClr val="bg1"/>
                </a:solidFill>
                <a:latin typeface="Roboto Light" panose="02000000000000000000" pitchFamily="2" charset="0"/>
              </a:rPr>
              <a:t>humour</a:t>
            </a:r>
            <a:r>
              <a:rPr lang="en-US" sz="1800" dirty="0">
                <a:solidFill>
                  <a:schemeClr val="bg1"/>
                </a:solidFill>
                <a:latin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don't look even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rPr>
              <a:t>htly</a:t>
            </a:r>
            <a:r>
              <a:rPr lang="en-US" sz="1800" dirty="0">
                <a:solidFill>
                  <a:schemeClr val="bg1"/>
                </a:solidFill>
                <a:latin typeface="Roboto Light" panose="02000000000000000000" pitchFamily="2" charset="0"/>
              </a:rPr>
              <a:t>. or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words which </a:t>
            </a:r>
            <a:r>
              <a:rPr lang="en-US" sz="1800" dirty="0" err="1">
                <a:solidFill>
                  <a:schemeClr val="bg1"/>
                </a:solidFill>
                <a:latin typeface="Roboto Light" panose="02000000000000000000" pitchFamily="2" charset="0"/>
              </a:rPr>
              <a:t>which</a:t>
            </a:r>
            <a:r>
              <a:rPr lang="en-US" sz="1800" dirty="0">
                <a:solidFill>
                  <a:schemeClr val="bg1"/>
                </a:solidFill>
                <a:latin typeface="Roboto Light" panose="02000000000000000000" pitchFamily="2" charset="0"/>
              </a:rPr>
              <a:t> don't look even.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a:t>
            </a:r>
            <a:r>
              <a:rPr lang="en-US" sz="1800" dirty="0" err="1">
                <a:solidFill>
                  <a:schemeClr val="bg1"/>
                </a:solidFill>
                <a:latin typeface="Roboto Light" panose="02000000000000000000" pitchFamily="2" charset="0"/>
              </a:rPr>
              <a:t>Lorem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ipsum</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randomised</a:t>
            </a:r>
            <a:r>
              <a:rPr lang="en-US" sz="1800" dirty="0">
                <a:solidFill>
                  <a:schemeClr val="bg1"/>
                </a:solidFill>
                <a:latin typeface="Roboto Light" panose="02000000000000000000" pitchFamily="2" charset="0"/>
              </a:rPr>
              <a:t>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by injected </a:t>
            </a:r>
            <a:r>
              <a:rPr lang="en-US" sz="1800" dirty="0" err="1">
                <a:solidFill>
                  <a:schemeClr val="bg1"/>
                </a:solidFill>
                <a:latin typeface="Roboto Light" panose="02000000000000000000" pitchFamily="2" charset="0"/>
              </a:rPr>
              <a:t>humour</a:t>
            </a:r>
            <a:r>
              <a:rPr lang="en-US" sz="1800" dirty="0">
                <a:solidFill>
                  <a:schemeClr val="bg1"/>
                </a:solidFill>
                <a:latin typeface="Roboto Light" panose="02000000000000000000" pitchFamily="2" charset="0"/>
              </a:rPr>
              <a:t>. slightly </a:t>
            </a:r>
            <a:r>
              <a:rPr lang="en-US" sz="1800" dirty="0" err="1">
                <a:solidFill>
                  <a:schemeClr val="bg1"/>
                </a:solidFill>
                <a:latin typeface="Roboto Light" panose="02000000000000000000" pitchFamily="2" charset="0"/>
              </a:rPr>
              <a:t>beration</a:t>
            </a:r>
            <a:r>
              <a:rPr lang="en-US" sz="1800" dirty="0">
                <a:solidFill>
                  <a:schemeClr val="bg1"/>
                </a:solidFill>
                <a:latin typeface="Roboto Light" panose="02000000000000000000" pitchFamily="2" charset="0"/>
              </a:rPr>
              <a:t> in some form, by injected </a:t>
            </a:r>
            <a:r>
              <a:rPr lang="en-US" sz="1800" dirty="0" err="1">
                <a:solidFill>
                  <a:schemeClr val="bg1"/>
                </a:solidFill>
                <a:latin typeface="Roboto Light" panose="02000000000000000000" pitchFamily="2" charset="0"/>
              </a:rPr>
              <a:t>humour</a:t>
            </a:r>
            <a:r>
              <a:rPr lang="en-US" sz="1800" dirty="0">
                <a:solidFill>
                  <a:schemeClr val="bg1"/>
                </a:solidFill>
                <a:latin typeface="Roboto Light" panose="02000000000000000000" pitchFamily="2" charset="0"/>
              </a:rPr>
              <a:t>. </a:t>
            </a:r>
            <a:r>
              <a:rPr lang="en-US" sz="1800" dirty="0" err="1">
                <a:solidFill>
                  <a:schemeClr val="bg1"/>
                </a:solidFill>
                <a:latin typeface="Roboto Light" panose="02000000000000000000" pitchFamily="2" charset="0"/>
              </a:rPr>
              <a:t>nevepursue</a:t>
            </a:r>
            <a:r>
              <a:rPr lang="en-US" sz="1800" dirty="0">
                <a:solidFill>
                  <a:schemeClr val="bg1"/>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1500">
                <a:solidFill>
                  <a:schemeClr val="bg1"/>
                </a:solidFill>
              </a:rPr>
              <a:pPr algn="ctr" eaLnBrk="1">
                <a:lnSpc>
                  <a:spcPct val="100000"/>
                </a:lnSpc>
              </a:pPr>
              <a:t>70</a:t>
            </a:fld>
            <a:endParaRPr lang="en-US" sz="1800">
              <a:solidFill>
                <a:schemeClr val="bg1"/>
              </a:solidFill>
            </a:endParaRPr>
          </a:p>
        </p:txBody>
      </p:sp>
      <p:sp>
        <p:nvSpPr>
          <p:cNvPr id="75780" name="AutoShape 4"/>
          <p:cNvSpPr>
            <a:spLocks/>
          </p:cNvSpPr>
          <p:nvPr/>
        </p:nvSpPr>
        <p:spPr bwMode="auto">
          <a:xfrm>
            <a:off x="11841957" y="5444729"/>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11827669" y="8809435"/>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9327356" y="5342335"/>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5783" name="AutoShape 7"/>
          <p:cNvSpPr>
            <a:spLocks/>
          </p:cNvSpPr>
          <p:nvPr/>
        </p:nvSpPr>
        <p:spPr bwMode="auto">
          <a:xfrm>
            <a:off x="7197329" y="5342335"/>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75784" name="AutoShape 8"/>
          <p:cNvSpPr>
            <a:spLocks/>
          </p:cNvSpPr>
          <p:nvPr/>
        </p:nvSpPr>
        <p:spPr bwMode="auto">
          <a:xfrm>
            <a:off x="9355931" y="7786688"/>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5785" name="AutoShape 9"/>
          <p:cNvSpPr>
            <a:spLocks/>
          </p:cNvSpPr>
          <p:nvPr/>
        </p:nvSpPr>
        <p:spPr bwMode="auto">
          <a:xfrm>
            <a:off x="7197329" y="7786688"/>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5786" name="AutoShape 10"/>
          <p:cNvSpPr>
            <a:spLocks/>
          </p:cNvSpPr>
          <p:nvPr/>
        </p:nvSpPr>
        <p:spPr bwMode="auto">
          <a:xfrm rot="10800000">
            <a:off x="1312069" y="9685735"/>
            <a:ext cx="6197204" cy="700088"/>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75787" name="AutoShape 11"/>
          <p:cNvSpPr>
            <a:spLocks/>
          </p:cNvSpPr>
          <p:nvPr/>
        </p:nvSpPr>
        <p:spPr bwMode="auto">
          <a:xfrm rot="-10794500">
            <a:off x="1241822" y="4824412"/>
            <a:ext cx="6194822" cy="767954"/>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75788" name="AutoShape 12"/>
          <p:cNvSpPr>
            <a:spLocks/>
          </p:cNvSpPr>
          <p:nvPr/>
        </p:nvSpPr>
        <p:spPr bwMode="auto">
          <a:xfrm>
            <a:off x="1243013" y="5444729"/>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312069" y="8809435"/>
            <a:ext cx="5137547"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10773966" y="9685735"/>
            <a:ext cx="6204347" cy="700088"/>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75791" name="AutoShape 15"/>
          <p:cNvSpPr>
            <a:spLocks/>
          </p:cNvSpPr>
          <p:nvPr/>
        </p:nvSpPr>
        <p:spPr bwMode="auto">
          <a:xfrm rot="10805500" flipH="1">
            <a:off x="10845404" y="4842273"/>
            <a:ext cx="6199584" cy="734615"/>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75792" name="AutoShape 16"/>
          <p:cNvSpPr>
            <a:spLocks/>
          </p:cNvSpPr>
          <p:nvPr/>
        </p:nvSpPr>
        <p:spPr bwMode="auto">
          <a:xfrm>
            <a:off x="7903369" y="5965031"/>
            <a:ext cx="390525"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dirty="0">
                <a:solidFill>
                  <a:schemeClr val="tx2"/>
                </a:solidFill>
                <a:latin typeface="Roboto" charset="0"/>
                <a:ea typeface="ＭＳ Ｐゴシック" charset="0"/>
                <a:cs typeface="Roboto" charset="0"/>
                <a:sym typeface="Roboto" charset="0"/>
              </a:rPr>
              <a:t>S</a:t>
            </a:r>
            <a:endParaRPr lang="en-US" sz="1800" dirty="0">
              <a:solidFill>
                <a:schemeClr val="tx2"/>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9945291" y="5965031"/>
            <a:ext cx="541734"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dirty="0">
                <a:solidFill>
                  <a:schemeClr val="tx2"/>
                </a:solidFill>
                <a:latin typeface="Roboto" charset="0"/>
                <a:ea typeface="ＭＳ Ｐゴシック" charset="0"/>
                <a:cs typeface="Roboto" charset="0"/>
                <a:sym typeface="Roboto" charset="0"/>
              </a:rPr>
              <a:t>W</a:t>
            </a:r>
            <a:endParaRPr lang="en-US" sz="1800" dirty="0">
              <a:solidFill>
                <a:schemeClr val="tx2"/>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7903369" y="8414147"/>
            <a:ext cx="352425"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a:solidFill>
                  <a:schemeClr val="tx2"/>
                </a:solidFill>
                <a:latin typeface="Roboto" charset="0"/>
                <a:ea typeface="ＭＳ Ｐゴシック" charset="0"/>
                <a:cs typeface="Roboto" charset="0"/>
                <a:sym typeface="Roboto" charset="0"/>
              </a:rPr>
              <a:t>T</a:t>
            </a:r>
            <a:endParaRPr lang="en-US" sz="1800">
              <a:solidFill>
                <a:schemeClr val="tx2"/>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10041731" y="8414147"/>
            <a:ext cx="419100"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a:solidFill>
                  <a:schemeClr val="tx2"/>
                </a:solidFill>
                <a:latin typeface="Roboto" charset="0"/>
                <a:ea typeface="ＭＳ Ｐゴシック" charset="0"/>
                <a:cs typeface="Roboto" charset="0"/>
                <a:sym typeface="Roboto" charset="0"/>
              </a:rPr>
              <a:t>O</a:t>
            </a:r>
            <a:endParaRPr lang="en-US" sz="1800">
              <a:solidFill>
                <a:schemeClr val="tx2"/>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243013" y="4979194"/>
            <a:ext cx="25515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STRENGHT</a:t>
            </a:r>
            <a:endParaRPr lang="en-US" sz="1800" dirty="0">
              <a:solidFill>
                <a:schemeClr val="bg1"/>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312069" y="8335566"/>
            <a:ext cx="25515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TREAT</a:t>
            </a:r>
            <a:endParaRPr lang="en-US" sz="1800">
              <a:solidFill>
                <a:schemeClr val="bg1"/>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4412516" y="4979194"/>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WEAKNESS</a:t>
            </a:r>
            <a:endParaRPr lang="en-US" sz="1800">
              <a:solidFill>
                <a:schemeClr val="bg1"/>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4412516" y="8335566"/>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OPPORTUNITY</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1500">
                <a:solidFill>
                  <a:schemeClr val="bg1"/>
                </a:solidFill>
              </a:rPr>
              <a:pPr algn="ctr" eaLnBrk="1">
                <a:lnSpc>
                  <a:spcPct val="100000"/>
                </a:lnSpc>
              </a:pPr>
              <a:t>71</a:t>
            </a:fld>
            <a:endParaRPr lang="en-US" sz="1800">
              <a:solidFill>
                <a:schemeClr val="bg1"/>
              </a:solidFill>
            </a:endParaRPr>
          </a:p>
        </p:txBody>
      </p:sp>
      <p:sp>
        <p:nvSpPr>
          <p:cNvPr id="76804" name="AutoShape 4"/>
          <p:cNvSpPr>
            <a:spLocks/>
          </p:cNvSpPr>
          <p:nvPr/>
        </p:nvSpPr>
        <p:spPr bwMode="auto">
          <a:xfrm rot="10805500" flipH="1">
            <a:off x="5053013" y="5684044"/>
            <a:ext cx="10352485" cy="803672"/>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76805" name="AutoShape 5"/>
          <p:cNvSpPr>
            <a:spLocks/>
          </p:cNvSpPr>
          <p:nvPr/>
        </p:nvSpPr>
        <p:spPr bwMode="auto">
          <a:xfrm>
            <a:off x="7564042" y="7003257"/>
            <a:ext cx="7887890" cy="1646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consectetuer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nonummy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tincidunt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aliquam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volutpat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wisi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enim</a:t>
            </a:r>
            <a:r>
              <a:rPr lang="en-US" sz="1800" dirty="0">
                <a:solidFill>
                  <a:schemeClr val="bg1"/>
                </a:solidFill>
                <a:latin typeface="Roboto Light" panose="02000000000000000000" pitchFamily="2" charset="0"/>
                <a:ea typeface="Roboto Light" panose="02000000000000000000" pitchFamily="2" charset="0"/>
              </a:rPr>
              <a:t> ad minim </a:t>
            </a:r>
            <a:r>
              <a:rPr lang="en-US" sz="1800" dirty="0" err="1">
                <a:solidFill>
                  <a:schemeClr val="bg1"/>
                </a:solidFill>
                <a:latin typeface="Roboto Light" panose="02000000000000000000" pitchFamily="2" charset="0"/>
                <a:ea typeface="Roboto Light" panose="02000000000000000000" pitchFamily="2" charset="0"/>
              </a:rPr>
              <a:t>ven</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consectetuer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nonummy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tincidunt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aliquam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volutpat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wisi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enim</a:t>
            </a:r>
            <a:r>
              <a:rPr lang="en-US" sz="1800" dirty="0">
                <a:solidFill>
                  <a:schemeClr val="bg1"/>
                </a:solidFill>
                <a:latin typeface="Roboto Light" panose="02000000000000000000" pitchFamily="2" charset="0"/>
                <a:ea typeface="Roboto Light" panose="02000000000000000000" pitchFamily="2" charset="0"/>
              </a:rPr>
              <a:t> ad minim </a:t>
            </a:r>
            <a:r>
              <a:rPr lang="en-US" sz="1800" dirty="0" err="1">
                <a:solidFill>
                  <a:schemeClr val="bg1"/>
                </a:solidFill>
                <a:latin typeface="Roboto Light" panose="02000000000000000000" pitchFamily="2" charset="0"/>
                <a:ea typeface="Roboto Light" panose="02000000000000000000" pitchFamily="2" charset="0"/>
              </a:rPr>
              <a:t>ven</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3080147" y="5697141"/>
            <a:ext cx="3171825" cy="3661172"/>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76807" name="AutoShape 7"/>
          <p:cNvSpPr>
            <a:spLocks/>
          </p:cNvSpPr>
          <p:nvPr/>
        </p:nvSpPr>
        <p:spPr bwMode="auto">
          <a:xfrm>
            <a:off x="4317207" y="6793687"/>
            <a:ext cx="697706"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9000" b="1" dirty="0">
                <a:solidFill>
                  <a:schemeClr val="tx2"/>
                </a:solidFill>
                <a:latin typeface="Roboto" charset="0"/>
                <a:ea typeface="ＭＳ Ｐゴシック" charset="0"/>
                <a:cs typeface="Roboto" charset="0"/>
                <a:sym typeface="Roboto" charset="0"/>
              </a:rPr>
              <a:t>S</a:t>
            </a:r>
            <a:endParaRPr lang="en-US" sz="1800" dirty="0">
              <a:solidFill>
                <a:schemeClr val="tx2"/>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7564041" y="6387704"/>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STRENGHT</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1500">
                <a:solidFill>
                  <a:schemeClr val="bg1"/>
                </a:solidFill>
              </a:rPr>
              <a:pPr algn="ctr" eaLnBrk="1">
                <a:lnSpc>
                  <a:spcPct val="100000"/>
                </a:lnSpc>
              </a:pPr>
              <a:t>72</a:t>
            </a:fld>
            <a:endParaRPr lang="en-US" sz="1800">
              <a:solidFill>
                <a:schemeClr val="bg1"/>
              </a:solidFill>
            </a:endParaRPr>
          </a:p>
        </p:txBody>
      </p:sp>
      <p:sp>
        <p:nvSpPr>
          <p:cNvPr id="77828" name="AutoShape 4"/>
          <p:cNvSpPr>
            <a:spLocks/>
          </p:cNvSpPr>
          <p:nvPr/>
        </p:nvSpPr>
        <p:spPr bwMode="auto">
          <a:xfrm>
            <a:off x="2852738" y="6991350"/>
            <a:ext cx="7886700"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consectetuer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nonummy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tincidunt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aliquam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volutpat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wisi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enim</a:t>
            </a:r>
            <a:r>
              <a:rPr lang="en-US" sz="1800" dirty="0">
                <a:solidFill>
                  <a:schemeClr val="bg1"/>
                </a:solidFill>
                <a:latin typeface="Roboto Light" panose="02000000000000000000" pitchFamily="2" charset="0"/>
                <a:ea typeface="Roboto Light" panose="02000000000000000000" pitchFamily="2" charset="0"/>
              </a:rPr>
              <a:t> ad minim </a:t>
            </a:r>
            <a:r>
              <a:rPr lang="en-US" sz="1800" dirty="0" err="1">
                <a:solidFill>
                  <a:schemeClr val="bg1"/>
                </a:solidFill>
                <a:latin typeface="Roboto Light" panose="02000000000000000000" pitchFamily="2" charset="0"/>
                <a:ea typeface="Roboto Light" panose="02000000000000000000" pitchFamily="2" charset="0"/>
              </a:rPr>
              <a:t>ven</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consectetuer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adipiscing</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diam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nonummy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euismod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tincidunt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dolore</a:t>
            </a:r>
            <a:r>
              <a:rPr lang="en-US" sz="1800" dirty="0">
                <a:solidFill>
                  <a:schemeClr val="bg1"/>
                </a:solidFill>
                <a:latin typeface="Roboto Light" panose="02000000000000000000" pitchFamily="2" charset="0"/>
                <a:ea typeface="Roboto Light" panose="02000000000000000000" pitchFamily="2" charset="0"/>
              </a:rPr>
              <a:t> magna </a:t>
            </a:r>
            <a:r>
              <a:rPr lang="en-US" sz="1800" dirty="0" err="1">
                <a:solidFill>
                  <a:schemeClr val="bg1"/>
                </a:solidFill>
                <a:latin typeface="Roboto Light" panose="02000000000000000000" pitchFamily="2" charset="0"/>
                <a:ea typeface="Roboto Light" panose="02000000000000000000" pitchFamily="2" charset="0"/>
              </a:rPr>
              <a:t>aliquam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volutpat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wisi</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enim</a:t>
            </a:r>
            <a:r>
              <a:rPr lang="en-US" sz="1800" dirty="0">
                <a:solidFill>
                  <a:schemeClr val="bg1"/>
                </a:solidFill>
                <a:latin typeface="Roboto Light" panose="02000000000000000000" pitchFamily="2" charset="0"/>
                <a:ea typeface="Roboto Light" panose="02000000000000000000" pitchFamily="2" charset="0"/>
              </a:rPr>
              <a:t> ad minim </a:t>
            </a:r>
            <a:r>
              <a:rPr lang="en-US" sz="1800" dirty="0" err="1">
                <a:solidFill>
                  <a:schemeClr val="bg1"/>
                </a:solidFill>
                <a:latin typeface="Roboto Light" panose="02000000000000000000" pitchFamily="2" charset="0"/>
                <a:ea typeface="Roboto Light" panose="02000000000000000000" pitchFamily="2" charset="0"/>
              </a:rPr>
              <a:t>ven</a:t>
            </a:r>
            <a:endParaRPr lang="en-US" sz="1800" dirty="0">
              <a:solidFill>
                <a:schemeClr val="bg1"/>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2864644" y="8546307"/>
            <a:ext cx="10352485" cy="803672"/>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bg1"/>
              </a:solidFill>
            </a:endParaRPr>
          </a:p>
        </p:txBody>
      </p:sp>
      <p:sp>
        <p:nvSpPr>
          <p:cNvPr id="77830" name="AutoShape 6"/>
          <p:cNvSpPr>
            <a:spLocks/>
          </p:cNvSpPr>
          <p:nvPr/>
        </p:nvSpPr>
        <p:spPr bwMode="auto">
          <a:xfrm rot="10800000">
            <a:off x="12018169" y="5675710"/>
            <a:ext cx="3170635" cy="3661172"/>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7831" name="AutoShape 7"/>
          <p:cNvSpPr>
            <a:spLocks/>
          </p:cNvSpPr>
          <p:nvPr/>
        </p:nvSpPr>
        <p:spPr bwMode="auto">
          <a:xfrm>
            <a:off x="12951619" y="6798469"/>
            <a:ext cx="1304925" cy="14156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38150">
              <a:lnSpc>
                <a:spcPct val="100000"/>
              </a:lnSpc>
              <a:defRPr/>
            </a:pPr>
            <a:r>
              <a:rPr lang="en-US" sz="9000" b="1" dirty="0">
                <a:solidFill>
                  <a:schemeClr val="tx2"/>
                </a:solidFill>
                <a:latin typeface="Roboto" charset="0"/>
                <a:ea typeface="ＭＳ Ｐゴシック" charset="0"/>
                <a:cs typeface="Roboto" charset="0"/>
                <a:sym typeface="Roboto" charset="0"/>
              </a:rPr>
              <a:t>W</a:t>
            </a:r>
            <a:endParaRPr lang="en-US" sz="1800" dirty="0">
              <a:solidFill>
                <a:schemeClr val="tx2"/>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2852738" y="6375797"/>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STRENGHT</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1500">
                <a:solidFill>
                  <a:schemeClr val="bg1"/>
                </a:solidFill>
              </a:rPr>
              <a:pPr algn="ctr" eaLnBrk="1">
                <a:lnSpc>
                  <a:spcPct val="100000"/>
                </a:lnSpc>
              </a:pPr>
              <a:t>73</a:t>
            </a:fld>
            <a:endParaRPr lang="en-US" sz="1800">
              <a:solidFill>
                <a:schemeClr val="bg1"/>
              </a:solidFill>
            </a:endParaRPr>
          </a:p>
        </p:txBody>
      </p:sp>
      <p:sp>
        <p:nvSpPr>
          <p:cNvPr id="78852" name="AutoShape 4"/>
          <p:cNvSpPr>
            <a:spLocks/>
          </p:cNvSpPr>
          <p:nvPr/>
        </p:nvSpPr>
        <p:spPr bwMode="auto">
          <a:xfrm>
            <a:off x="2984898" y="6856810"/>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STRENGHT</a:t>
            </a:r>
            <a:endParaRPr lang="en-US" sz="1800">
              <a:solidFill>
                <a:schemeClr val="bg1"/>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23610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2361010" y="822245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2369344" y="872609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2809875" y="4510088"/>
            <a:ext cx="1759744" cy="1760935"/>
          </a:xfrm>
          <a:prstGeom prst="roundRect">
            <a:avLst>
              <a:gd name="adj" fmla="val 22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6810375" y="4510088"/>
            <a:ext cx="1759744" cy="1760935"/>
          </a:xfrm>
          <a:prstGeom prst="roundRect">
            <a:avLst>
              <a:gd name="adj" fmla="val 22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10696575" y="4510088"/>
            <a:ext cx="1759744" cy="1760935"/>
          </a:xfrm>
          <a:prstGeom prst="roundRect">
            <a:avLst>
              <a:gd name="adj" fmla="val 22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4420850" y="4510088"/>
            <a:ext cx="1760935" cy="1760935"/>
          </a:xfrm>
          <a:prstGeom prst="roundRect">
            <a:avLst>
              <a:gd name="adj" fmla="val 22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3511154" y="5013722"/>
            <a:ext cx="3714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tx2"/>
                </a:solidFill>
                <a:latin typeface="Roboto" charset="0"/>
                <a:ea typeface="ＭＳ Ｐゴシック" charset="0"/>
                <a:cs typeface="Roboto" charset="0"/>
                <a:sym typeface="Roboto" charset="0"/>
              </a:rPr>
              <a:t>S</a:t>
            </a:r>
            <a:endParaRPr lang="en-US" sz="1800" dirty="0">
              <a:solidFill>
                <a:schemeClr val="tx2"/>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7433073" y="5013722"/>
            <a:ext cx="5155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W</a:t>
            </a:r>
            <a:endParaRPr lang="en-US" sz="1800">
              <a:solidFill>
                <a:schemeClr val="tx2"/>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11376422" y="5013722"/>
            <a:ext cx="40005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O</a:t>
            </a:r>
            <a:endParaRPr lang="en-US" sz="1800">
              <a:solidFill>
                <a:schemeClr val="tx2"/>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15129273" y="5013722"/>
            <a:ext cx="33575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T</a:t>
            </a:r>
            <a:endParaRPr lang="en-US" sz="1800">
              <a:solidFill>
                <a:schemeClr val="tx2"/>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6960394" y="6856810"/>
            <a:ext cx="152400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WEAKNESS</a:t>
            </a:r>
            <a:endParaRPr lang="en-US" sz="1800">
              <a:solidFill>
                <a:schemeClr val="bg1"/>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63615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6361510" y="8222457"/>
            <a:ext cx="2657475"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6361510" y="911780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10637044" y="6856810"/>
            <a:ext cx="194310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OPPORTUNITY</a:t>
            </a:r>
            <a:endParaRPr lang="en-US" sz="1800">
              <a:solidFill>
                <a:schemeClr val="bg1"/>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102477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10256044" y="872609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4893528" y="6856810"/>
            <a:ext cx="879872"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TREAT</a:t>
            </a:r>
            <a:endParaRPr lang="en-US" sz="1800">
              <a:solidFill>
                <a:schemeClr val="bg1"/>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3973175" y="7710488"/>
            <a:ext cx="265628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3973175" y="8222457"/>
            <a:ext cx="2656285"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3973175" y="9117806"/>
            <a:ext cx="265628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3980319" y="962144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6361510" y="9621442"/>
            <a:ext cx="2657475"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10247710" y="822245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10247710" y="9621442"/>
            <a:ext cx="2657475"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1500">
                <a:solidFill>
                  <a:schemeClr val="bg1"/>
                </a:solidFill>
              </a:rPr>
              <a:pPr algn="ctr" eaLnBrk="1">
                <a:lnSpc>
                  <a:spcPct val="100000"/>
                </a:lnSpc>
              </a:pPr>
              <a:t>74</a:t>
            </a:fld>
            <a:endParaRPr lang="en-US" sz="1800">
              <a:solidFill>
                <a:schemeClr val="bg1"/>
              </a:solidFill>
            </a:endParaRPr>
          </a:p>
        </p:txBody>
      </p:sp>
      <p:sp>
        <p:nvSpPr>
          <p:cNvPr id="79876" name="AutoShape 4"/>
          <p:cNvSpPr>
            <a:spLocks/>
          </p:cNvSpPr>
          <p:nvPr/>
        </p:nvSpPr>
        <p:spPr bwMode="auto">
          <a:xfrm>
            <a:off x="11856244" y="5050632"/>
            <a:ext cx="832247" cy="3003947"/>
          </a:xfrm>
          <a:prstGeom prst="roundRect">
            <a:avLst>
              <a:gd name="adj" fmla="val 4806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2846844" y="4269581"/>
            <a:ext cx="832247" cy="3662363"/>
          </a:xfrm>
          <a:prstGeom prst="roundRect">
            <a:avLst>
              <a:gd name="adj" fmla="val 4578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3837444" y="3932635"/>
            <a:ext cx="908447" cy="4121944"/>
          </a:xfrm>
          <a:prstGeom prst="roundRect">
            <a:avLst>
              <a:gd name="adj" fmla="val 46134"/>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4904244" y="4539854"/>
            <a:ext cx="711994" cy="3368278"/>
          </a:xfrm>
          <a:prstGeom prst="roundRect">
            <a:avLst>
              <a:gd name="adj" fmla="val 49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11855053" y="7556897"/>
            <a:ext cx="5480447" cy="3662363"/>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79881" name="AutoShape 9"/>
          <p:cNvSpPr>
            <a:spLocks/>
          </p:cNvSpPr>
          <p:nvPr/>
        </p:nvSpPr>
        <p:spPr bwMode="auto">
          <a:xfrm>
            <a:off x="1351360" y="4838700"/>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79882" name="AutoShape 10"/>
          <p:cNvSpPr>
            <a:spLocks/>
          </p:cNvSpPr>
          <p:nvPr/>
        </p:nvSpPr>
        <p:spPr bwMode="auto">
          <a:xfrm>
            <a:off x="1351360" y="7019925"/>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79883" name="AutoShape 11"/>
          <p:cNvSpPr>
            <a:spLocks/>
          </p:cNvSpPr>
          <p:nvPr/>
        </p:nvSpPr>
        <p:spPr bwMode="auto">
          <a:xfrm>
            <a:off x="1351360" y="9157097"/>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79884" name="AutoShape 12"/>
          <p:cNvSpPr>
            <a:spLocks/>
          </p:cNvSpPr>
          <p:nvPr/>
        </p:nvSpPr>
        <p:spPr bwMode="auto">
          <a:xfrm>
            <a:off x="6405563" y="7012781"/>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79885" name="AutoShape 13"/>
          <p:cNvSpPr>
            <a:spLocks/>
          </p:cNvSpPr>
          <p:nvPr/>
        </p:nvSpPr>
        <p:spPr bwMode="auto">
          <a:xfrm>
            <a:off x="6405563" y="4838700"/>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79886" name="AutoShape 14"/>
          <p:cNvSpPr>
            <a:spLocks/>
          </p:cNvSpPr>
          <p:nvPr/>
        </p:nvSpPr>
        <p:spPr bwMode="auto">
          <a:xfrm>
            <a:off x="3069432" y="5360194"/>
            <a:ext cx="2718197" cy="972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3069431" y="49053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Attention</a:t>
            </a:r>
            <a:endParaRPr lang="en-US" sz="1800">
              <a:solidFill>
                <a:schemeClr val="bg1"/>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3069432" y="7503319"/>
            <a:ext cx="2718197"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3069431" y="704850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Interest</a:t>
            </a:r>
            <a:endParaRPr lang="en-US" sz="1800">
              <a:solidFill>
                <a:schemeClr val="bg1"/>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3069432" y="9611917"/>
            <a:ext cx="2718197"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3069431" y="9157098"/>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Desire</a:t>
            </a:r>
            <a:endParaRPr lang="en-US" sz="1800">
              <a:solidFill>
                <a:schemeClr val="bg1"/>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8122444" y="7541419"/>
            <a:ext cx="2719388"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8122444" y="70866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Satisfaction</a:t>
            </a:r>
            <a:endParaRPr lang="en-US" sz="1800">
              <a:solidFill>
                <a:schemeClr val="bg1"/>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8122444" y="5293519"/>
            <a:ext cx="2719388"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8122444" y="48387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Action</a:t>
            </a:r>
            <a:endParaRPr lang="en-US" sz="1800">
              <a:solidFill>
                <a:schemeClr val="bg1"/>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1677591"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dirty="0">
                <a:solidFill>
                  <a:schemeClr val="bg1"/>
                </a:solidFill>
                <a:latin typeface="Roboto" charset="0"/>
                <a:ea typeface="ＭＳ Ｐゴシック" charset="0"/>
                <a:cs typeface="Roboto" charset="0"/>
                <a:sym typeface="Roboto" charset="0"/>
              </a:rPr>
              <a:t>A</a:t>
            </a:r>
            <a:endParaRPr lang="en-US" sz="1800"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1677591" y="7462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1677591" y="9595247"/>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6742510"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6742510" y="7462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11856244"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2895660" y="458628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3900547" y="4268391"/>
            <a:ext cx="732234"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4906625" y="4772025"/>
            <a:ext cx="73223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16361569" y="8224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1500">
                <a:solidFill>
                  <a:schemeClr val="bg1"/>
                </a:solidFill>
              </a:rPr>
              <a:pPr algn="ctr" eaLnBrk="1">
                <a:lnSpc>
                  <a:spcPct val="100000"/>
                </a:lnSpc>
              </a:pPr>
              <a:t>75</a:t>
            </a:fld>
            <a:endParaRPr lang="en-US" sz="1800">
              <a:solidFill>
                <a:schemeClr val="bg1"/>
              </a:solidFill>
            </a:endParaRPr>
          </a:p>
        </p:txBody>
      </p:sp>
      <p:sp>
        <p:nvSpPr>
          <p:cNvPr id="80900" name="AutoShape 4"/>
          <p:cNvSpPr>
            <a:spLocks/>
          </p:cNvSpPr>
          <p:nvPr/>
        </p:nvSpPr>
        <p:spPr bwMode="auto">
          <a:xfrm>
            <a:off x="5765007" y="4756548"/>
            <a:ext cx="6756797" cy="5892403"/>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80901" name="AutoShape 5"/>
          <p:cNvSpPr>
            <a:spLocks/>
          </p:cNvSpPr>
          <p:nvPr/>
        </p:nvSpPr>
        <p:spPr bwMode="auto">
          <a:xfrm>
            <a:off x="8168879" y="4933950"/>
            <a:ext cx="1488281" cy="1487091"/>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80902" name="AutoShape 6"/>
          <p:cNvSpPr>
            <a:spLocks/>
          </p:cNvSpPr>
          <p:nvPr/>
        </p:nvSpPr>
        <p:spPr bwMode="auto">
          <a:xfrm>
            <a:off x="10814447" y="6763941"/>
            <a:ext cx="1008459" cy="1007269"/>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80903" name="AutoShape 7"/>
          <p:cNvSpPr>
            <a:spLocks/>
          </p:cNvSpPr>
          <p:nvPr/>
        </p:nvSpPr>
        <p:spPr bwMode="auto">
          <a:xfrm>
            <a:off x="11189494" y="9321404"/>
            <a:ext cx="1132285" cy="1132284"/>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80904" name="AutoShape 8"/>
          <p:cNvSpPr>
            <a:spLocks/>
          </p:cNvSpPr>
          <p:nvPr/>
        </p:nvSpPr>
        <p:spPr bwMode="auto">
          <a:xfrm>
            <a:off x="6029325" y="6521054"/>
            <a:ext cx="958454" cy="958453"/>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80905" name="AutoShape 9"/>
          <p:cNvSpPr>
            <a:spLocks/>
          </p:cNvSpPr>
          <p:nvPr/>
        </p:nvSpPr>
        <p:spPr bwMode="auto">
          <a:xfrm>
            <a:off x="5919788" y="9167813"/>
            <a:ext cx="594122" cy="594122"/>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80906" name="AutoShape 10"/>
          <p:cNvSpPr>
            <a:spLocks/>
          </p:cNvSpPr>
          <p:nvPr/>
        </p:nvSpPr>
        <p:spPr bwMode="auto">
          <a:xfrm>
            <a:off x="7693819" y="8510588"/>
            <a:ext cx="2103835"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MARKETING STRATEGY</a:t>
            </a:r>
            <a:endParaRPr lang="en-US" sz="1800" dirty="0">
              <a:solidFill>
                <a:schemeClr val="bg1"/>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5868591" y="9186863"/>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6146006" y="6746082"/>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I</a:t>
            </a:r>
            <a:endParaRPr lang="en-US" sz="1800" dirty="0">
              <a:solidFill>
                <a:schemeClr val="bg1"/>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8532019" y="5391150"/>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10945416" y="6997304"/>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11396663" y="96202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12521804" y="6486525"/>
            <a:ext cx="1874044"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Action</a:t>
            </a:r>
            <a:endParaRPr lang="en-US" sz="1800">
              <a:solidFill>
                <a:schemeClr val="bg1"/>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3461148" y="5499497"/>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Interest</a:t>
            </a:r>
            <a:endParaRPr lang="en-US" sz="1800">
              <a:solidFill>
                <a:schemeClr val="bg1"/>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12521804" y="7078266"/>
            <a:ext cx="4065984"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226344" y="6111479"/>
            <a:ext cx="4108847"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3461148" y="8589169"/>
            <a:ext cx="1874044"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bg1"/>
                </a:solidFill>
                <a:latin typeface="Roboto" charset="0"/>
                <a:ea typeface="ＭＳ Ｐゴシック" charset="0"/>
                <a:cs typeface="Roboto" charset="0"/>
                <a:sym typeface="Roboto" charset="0"/>
              </a:rPr>
              <a:t>Attention</a:t>
            </a:r>
            <a:endParaRPr lang="en-US" sz="1800">
              <a:solidFill>
                <a:schemeClr val="bg1"/>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226344" y="9202341"/>
            <a:ext cx="410884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2943285" y="9043988"/>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Action</a:t>
            </a:r>
            <a:endParaRPr lang="en-US" sz="1800">
              <a:solidFill>
                <a:schemeClr val="bg1"/>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2943285" y="9655969"/>
            <a:ext cx="4067175"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10328672" y="4339829"/>
            <a:ext cx="1875234"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Desire</a:t>
            </a:r>
            <a:endParaRPr lang="en-US" sz="1800">
              <a:solidFill>
                <a:schemeClr val="bg1"/>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10328672" y="4953000"/>
            <a:ext cx="5114925"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1500">
                <a:solidFill>
                  <a:schemeClr val="bg1"/>
                </a:solidFill>
              </a:rPr>
              <a:pPr algn="ctr" eaLnBrk="1">
                <a:lnSpc>
                  <a:spcPct val="100000"/>
                </a:lnSpc>
              </a:pPr>
              <a:t>76</a:t>
            </a:fld>
            <a:endParaRPr lang="en-US" sz="1800">
              <a:solidFill>
                <a:schemeClr val="bg1"/>
              </a:solidFill>
            </a:endParaRPr>
          </a:p>
        </p:txBody>
      </p:sp>
      <p:sp>
        <p:nvSpPr>
          <p:cNvPr id="81924" name="AutoShape 4"/>
          <p:cNvSpPr>
            <a:spLocks/>
          </p:cNvSpPr>
          <p:nvPr/>
        </p:nvSpPr>
        <p:spPr bwMode="auto">
          <a:xfrm rot="1690565">
            <a:off x="1431132" y="4114800"/>
            <a:ext cx="6756797" cy="5892404"/>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81925" name="AutoShape 5"/>
          <p:cNvSpPr>
            <a:spLocks/>
          </p:cNvSpPr>
          <p:nvPr/>
        </p:nvSpPr>
        <p:spPr bwMode="auto">
          <a:xfrm rot="1690565">
            <a:off x="4818460" y="4421982"/>
            <a:ext cx="1488281" cy="1488281"/>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81926" name="AutoShape 6"/>
          <p:cNvSpPr>
            <a:spLocks/>
          </p:cNvSpPr>
          <p:nvPr/>
        </p:nvSpPr>
        <p:spPr bwMode="auto">
          <a:xfrm rot="1690565">
            <a:off x="6429375" y="7199710"/>
            <a:ext cx="1008460" cy="1008459"/>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81927" name="AutoShape 7"/>
          <p:cNvSpPr>
            <a:spLocks/>
          </p:cNvSpPr>
          <p:nvPr/>
        </p:nvSpPr>
        <p:spPr bwMode="auto">
          <a:xfrm rot="1690565">
            <a:off x="5514975" y="9653588"/>
            <a:ext cx="1132285" cy="1132285"/>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81928" name="AutoShape 8"/>
          <p:cNvSpPr>
            <a:spLocks/>
          </p:cNvSpPr>
          <p:nvPr/>
        </p:nvSpPr>
        <p:spPr bwMode="auto">
          <a:xfrm rot="1690565">
            <a:off x="2340769" y="4718448"/>
            <a:ext cx="957263" cy="958453"/>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81929" name="AutoShape 9"/>
          <p:cNvSpPr>
            <a:spLocks/>
          </p:cNvSpPr>
          <p:nvPr/>
        </p:nvSpPr>
        <p:spPr bwMode="auto">
          <a:xfrm rot="1690565">
            <a:off x="1101328" y="6934201"/>
            <a:ext cx="594122" cy="59412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81930" name="AutoShape 10"/>
          <p:cNvSpPr>
            <a:spLocks/>
          </p:cNvSpPr>
          <p:nvPr/>
        </p:nvSpPr>
        <p:spPr bwMode="auto">
          <a:xfrm>
            <a:off x="8754666" y="65055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Attention</a:t>
            </a:r>
            <a:endParaRPr lang="en-US" sz="1800">
              <a:solidFill>
                <a:schemeClr val="bg1"/>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8754666"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Interest</a:t>
            </a:r>
            <a:endParaRPr lang="en-US" sz="1800">
              <a:solidFill>
                <a:schemeClr val="bg1"/>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2806304" y="7528322"/>
            <a:ext cx="2103834"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MARKETING STRATEGY</a:t>
            </a:r>
            <a:endParaRPr lang="en-US" sz="1800" dirty="0">
              <a:solidFill>
                <a:schemeClr val="bg1"/>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032272" y="6986588"/>
            <a:ext cx="732234"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A</a:t>
            </a:r>
            <a:endParaRPr lang="en-US" sz="1800" dirty="0">
              <a:solidFill>
                <a:schemeClr val="bg1"/>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2439591" y="4956572"/>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5148263" y="4913710"/>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6566297" y="7452122"/>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5715000" y="9967913"/>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8735616" y="7021116"/>
            <a:ext cx="3875484"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8735616" y="9372600"/>
            <a:ext cx="3875484"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3435013"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Desire</a:t>
            </a:r>
            <a:endParaRPr lang="en-US" sz="1800">
              <a:solidFill>
                <a:schemeClr val="bg1"/>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3435013" y="65055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Action</a:t>
            </a:r>
            <a:endParaRPr lang="en-US" sz="1800">
              <a:solidFill>
                <a:schemeClr val="bg1"/>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3415963" y="4761310"/>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3415963" y="7021116"/>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3435013"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bg1"/>
                </a:solidFill>
                <a:latin typeface="Roboto" charset="0"/>
                <a:ea typeface="ＭＳ Ｐゴシック" charset="0"/>
                <a:cs typeface="Roboto" charset="0"/>
                <a:sym typeface="Roboto" charset="0"/>
              </a:rPr>
              <a:t>Satisfaction</a:t>
            </a:r>
            <a:endParaRPr lang="en-US" sz="1800">
              <a:solidFill>
                <a:schemeClr val="bg1"/>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3415963" y="9372600"/>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1500">
                <a:solidFill>
                  <a:schemeClr val="bg1"/>
                </a:solidFill>
              </a:rPr>
              <a:pPr algn="ctr" eaLnBrk="1">
                <a:lnSpc>
                  <a:spcPct val="100000"/>
                </a:lnSpc>
              </a:pPr>
              <a:t>77</a:t>
            </a:fld>
            <a:endParaRPr lang="en-US" sz="1800">
              <a:solidFill>
                <a:schemeClr val="bg1"/>
              </a:solidFill>
            </a:endParaRPr>
          </a:p>
        </p:txBody>
      </p:sp>
      <p:sp>
        <p:nvSpPr>
          <p:cNvPr id="82948" name="AutoShape 4"/>
          <p:cNvSpPr>
            <a:spLocks/>
          </p:cNvSpPr>
          <p:nvPr/>
        </p:nvSpPr>
        <p:spPr bwMode="auto">
          <a:xfrm>
            <a:off x="2356248"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Attention</a:t>
            </a:r>
            <a:endParaRPr lang="en-US" sz="1800">
              <a:solidFill>
                <a:schemeClr val="bg1"/>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2356248"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Interest</a:t>
            </a:r>
            <a:endParaRPr lang="en-US" sz="1800">
              <a:solidFill>
                <a:schemeClr val="bg1"/>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1743075" y="9364266"/>
            <a:ext cx="3100388" cy="1560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1762125" y="4780360"/>
            <a:ext cx="306228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4198204"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Action</a:t>
            </a:r>
            <a:endParaRPr lang="en-US" sz="1800">
              <a:solidFill>
                <a:schemeClr val="bg1"/>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3602891" y="4780360"/>
            <a:ext cx="306347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4943475" y="6172200"/>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sz="1800">
              <a:solidFill>
                <a:schemeClr val="bg1"/>
              </a:solidFill>
            </a:endParaRPr>
          </a:p>
        </p:txBody>
      </p:sp>
      <p:sp>
        <p:nvSpPr>
          <p:cNvPr id="82955" name="AutoShape 11"/>
          <p:cNvSpPr>
            <a:spLocks/>
          </p:cNvSpPr>
          <p:nvPr/>
        </p:nvSpPr>
        <p:spPr bwMode="auto">
          <a:xfrm>
            <a:off x="5520928" y="6900863"/>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6450806" y="7265194"/>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sz="1800">
              <a:solidFill>
                <a:schemeClr val="bg1"/>
              </a:solidFill>
            </a:endParaRPr>
          </a:p>
        </p:txBody>
      </p:sp>
      <p:sp>
        <p:nvSpPr>
          <p:cNvPr id="82957" name="AutoShape 13"/>
          <p:cNvSpPr>
            <a:spLocks/>
          </p:cNvSpPr>
          <p:nvPr/>
        </p:nvSpPr>
        <p:spPr bwMode="auto">
          <a:xfrm>
            <a:off x="7029450" y="7993857"/>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7959329" y="8449866"/>
            <a:ext cx="2368153" cy="2368153"/>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sz="1800">
              <a:solidFill>
                <a:schemeClr val="bg1"/>
              </a:solidFill>
            </a:endParaRPr>
          </a:p>
        </p:txBody>
      </p:sp>
      <p:sp>
        <p:nvSpPr>
          <p:cNvPr id="82959" name="AutoShape 15"/>
          <p:cNvSpPr>
            <a:spLocks/>
          </p:cNvSpPr>
          <p:nvPr/>
        </p:nvSpPr>
        <p:spPr bwMode="auto">
          <a:xfrm>
            <a:off x="8536781" y="9178529"/>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9467850" y="7265194"/>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sz="1800">
              <a:solidFill>
                <a:schemeClr val="bg1"/>
              </a:solidFill>
            </a:endParaRPr>
          </a:p>
        </p:txBody>
      </p:sp>
      <p:sp>
        <p:nvSpPr>
          <p:cNvPr id="82961" name="AutoShape 17"/>
          <p:cNvSpPr>
            <a:spLocks/>
          </p:cNvSpPr>
          <p:nvPr/>
        </p:nvSpPr>
        <p:spPr bwMode="auto">
          <a:xfrm>
            <a:off x="10045303" y="7993857"/>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10975181" y="6172200"/>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sz="1800">
              <a:solidFill>
                <a:schemeClr val="bg1"/>
              </a:solidFill>
            </a:endParaRPr>
          </a:p>
        </p:txBody>
      </p:sp>
      <p:sp>
        <p:nvSpPr>
          <p:cNvPr id="82963" name="AutoShape 19"/>
          <p:cNvSpPr>
            <a:spLocks/>
          </p:cNvSpPr>
          <p:nvPr/>
        </p:nvSpPr>
        <p:spPr bwMode="auto">
          <a:xfrm>
            <a:off x="11552635" y="6900863"/>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4198204"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Satisfaction</a:t>
            </a:r>
            <a:endParaRPr lang="en-US" sz="1800">
              <a:solidFill>
                <a:schemeClr val="bg1"/>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3583841" y="9364266"/>
            <a:ext cx="3101578" cy="1560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8205788" y="4237435"/>
            <a:ext cx="1875235"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Desire</a:t>
            </a:r>
            <a:endParaRPr lang="en-US" sz="1800">
              <a:solidFill>
                <a:schemeClr val="bg1"/>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7611666" y="4780360"/>
            <a:ext cx="306347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1500">
                <a:solidFill>
                  <a:schemeClr val="bg1"/>
                </a:solidFill>
              </a:rPr>
              <a:pPr algn="ctr" eaLnBrk="1">
                <a:lnSpc>
                  <a:spcPct val="100000"/>
                </a:lnSpc>
              </a:pPr>
              <a:t>78</a:t>
            </a:fld>
            <a:endParaRPr lang="en-US" sz="1800">
              <a:solidFill>
                <a:schemeClr val="bg1"/>
              </a:solidFill>
            </a:endParaRPr>
          </a:p>
        </p:txBody>
      </p:sp>
      <p:sp>
        <p:nvSpPr>
          <p:cNvPr id="83972" name="AutoShape 4"/>
          <p:cNvSpPr>
            <a:spLocks/>
          </p:cNvSpPr>
          <p:nvPr/>
        </p:nvSpPr>
        <p:spPr bwMode="auto">
          <a:xfrm>
            <a:off x="13067110" y="4836319"/>
            <a:ext cx="4363640"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3067110" y="4423172"/>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Description Three</a:t>
            </a:r>
            <a:endParaRPr lang="en-US" sz="1800">
              <a:solidFill>
                <a:schemeClr val="bg1"/>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8745141" y="3918347"/>
            <a:ext cx="2281238" cy="2281238"/>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sz="1800">
              <a:solidFill>
                <a:schemeClr val="bg1"/>
              </a:solidFill>
            </a:endParaRPr>
          </a:p>
        </p:txBody>
      </p:sp>
      <p:sp>
        <p:nvSpPr>
          <p:cNvPr id="83975" name="AutoShape 7"/>
          <p:cNvSpPr>
            <a:spLocks/>
          </p:cNvSpPr>
          <p:nvPr/>
        </p:nvSpPr>
        <p:spPr bwMode="auto">
          <a:xfrm>
            <a:off x="7585472" y="5186362"/>
            <a:ext cx="2281238" cy="2282429"/>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800">
              <a:solidFill>
                <a:schemeClr val="bg1"/>
              </a:solidFill>
            </a:endParaRPr>
          </a:p>
        </p:txBody>
      </p:sp>
      <p:sp>
        <p:nvSpPr>
          <p:cNvPr id="83976" name="AutoShape 8"/>
          <p:cNvSpPr>
            <a:spLocks/>
          </p:cNvSpPr>
          <p:nvPr/>
        </p:nvSpPr>
        <p:spPr bwMode="auto">
          <a:xfrm>
            <a:off x="6424612" y="6237685"/>
            <a:ext cx="2395538" cy="2395538"/>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bg1"/>
              </a:solidFill>
            </a:endParaRPr>
          </a:p>
        </p:txBody>
      </p:sp>
      <p:sp>
        <p:nvSpPr>
          <p:cNvPr id="83977" name="AutoShape 9"/>
          <p:cNvSpPr>
            <a:spLocks/>
          </p:cNvSpPr>
          <p:nvPr/>
        </p:nvSpPr>
        <p:spPr bwMode="auto">
          <a:xfrm>
            <a:off x="5264944" y="7511653"/>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800">
              <a:solidFill>
                <a:schemeClr val="bg1"/>
              </a:solidFill>
            </a:endParaRPr>
          </a:p>
        </p:txBody>
      </p:sp>
      <p:sp>
        <p:nvSpPr>
          <p:cNvPr id="83978" name="AutoShape 10"/>
          <p:cNvSpPr>
            <a:spLocks/>
          </p:cNvSpPr>
          <p:nvPr/>
        </p:nvSpPr>
        <p:spPr bwMode="auto">
          <a:xfrm>
            <a:off x="4105275" y="8671322"/>
            <a:ext cx="2281238" cy="2281238"/>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83979" name="AutoShape 11"/>
          <p:cNvSpPr>
            <a:spLocks/>
          </p:cNvSpPr>
          <p:nvPr/>
        </p:nvSpPr>
        <p:spPr bwMode="auto">
          <a:xfrm>
            <a:off x="8502254" y="6049566"/>
            <a:ext cx="447675" cy="570309"/>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3980" name="AutoShape 12"/>
          <p:cNvSpPr>
            <a:spLocks/>
          </p:cNvSpPr>
          <p:nvPr/>
        </p:nvSpPr>
        <p:spPr bwMode="auto">
          <a:xfrm>
            <a:off x="9583341" y="4782741"/>
            <a:ext cx="569119" cy="569119"/>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3981" name="AutoShape 13"/>
          <p:cNvSpPr>
            <a:spLocks/>
          </p:cNvSpPr>
          <p:nvPr/>
        </p:nvSpPr>
        <p:spPr bwMode="auto">
          <a:xfrm>
            <a:off x="4970860" y="9570244"/>
            <a:ext cx="550069" cy="500063"/>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3982" name="AutoShape 14"/>
          <p:cNvSpPr>
            <a:spLocks/>
          </p:cNvSpPr>
          <p:nvPr/>
        </p:nvSpPr>
        <p:spPr bwMode="auto">
          <a:xfrm>
            <a:off x="6130529" y="8376047"/>
            <a:ext cx="551259" cy="551259"/>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3983" name="AutoShape 15"/>
          <p:cNvSpPr>
            <a:spLocks/>
          </p:cNvSpPr>
          <p:nvPr/>
        </p:nvSpPr>
        <p:spPr bwMode="auto">
          <a:xfrm>
            <a:off x="7337822" y="7131844"/>
            <a:ext cx="570309" cy="570310"/>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3984" name="AutoShape 16"/>
          <p:cNvSpPr>
            <a:spLocks/>
          </p:cNvSpPr>
          <p:nvPr/>
        </p:nvSpPr>
        <p:spPr bwMode="auto">
          <a:xfrm>
            <a:off x="11940779" y="6162676"/>
            <a:ext cx="4363640"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11940779" y="5748338"/>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Description Three</a:t>
            </a:r>
            <a:endParaRPr lang="en-US" sz="1800">
              <a:solidFill>
                <a:schemeClr val="bg1"/>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10722769" y="7512844"/>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10722769" y="7098506"/>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Description Three</a:t>
            </a:r>
            <a:endParaRPr lang="en-US" sz="1800">
              <a:solidFill>
                <a:schemeClr val="bg1"/>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9420225" y="8861823"/>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9420225" y="8448675"/>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Description Three</a:t>
            </a:r>
            <a:endParaRPr lang="en-US" sz="1800">
              <a:solidFill>
                <a:schemeClr val="bg1"/>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8155781" y="10211992"/>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bg1"/>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8155782" y="9797654"/>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Description Three</a:t>
            </a:r>
            <a:endParaRPr lang="en-US" sz="1800" dirty="0">
              <a:solidFill>
                <a:schemeClr val="bg1"/>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951310" y="4423172"/>
            <a:ext cx="543282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Cylinder </a:t>
            </a:r>
            <a:r>
              <a:rPr lang="en-US" sz="4725" dirty="0" err="1">
                <a:solidFill>
                  <a:schemeClr val="bg1"/>
                </a:solidFill>
                <a:latin typeface="Roboto" charset="0"/>
                <a:ea typeface="ＭＳ Ｐゴシック" charset="0"/>
                <a:cs typeface="Roboto" charset="0"/>
                <a:sym typeface="Roboto" charset="0"/>
              </a:rPr>
              <a:t>Infographic</a:t>
            </a:r>
            <a:r>
              <a:rPr lang="en-US" sz="4725" dirty="0">
                <a:solidFill>
                  <a:schemeClr val="bg1"/>
                </a:solidFill>
                <a:latin typeface="Roboto" charset="0"/>
                <a:ea typeface="ＭＳ Ｐゴシック" charset="0"/>
                <a:cs typeface="Roboto" charset="0"/>
                <a:sym typeface="Roboto" charset="0"/>
              </a:rPr>
              <a:t> to Support Your Presentation.</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1500">
                <a:solidFill>
                  <a:schemeClr val="bg1"/>
                </a:solidFill>
              </a:rPr>
              <a:pPr algn="ctr" eaLnBrk="1">
                <a:lnSpc>
                  <a:spcPct val="100000"/>
                </a:lnSpc>
              </a:pPr>
              <a:t>79</a:t>
            </a:fld>
            <a:endParaRPr lang="en-US" sz="1800">
              <a:solidFill>
                <a:schemeClr val="bg1"/>
              </a:solidFill>
            </a:endParaRPr>
          </a:p>
        </p:txBody>
      </p:sp>
      <p:grpSp>
        <p:nvGrpSpPr>
          <p:cNvPr id="88066" name="Group 4"/>
          <p:cNvGrpSpPr>
            <a:grpSpLocks/>
          </p:cNvGrpSpPr>
          <p:nvPr/>
        </p:nvGrpSpPr>
        <p:grpSpPr bwMode="auto">
          <a:xfrm>
            <a:off x="6288882" y="5160169"/>
            <a:ext cx="5709047" cy="4979194"/>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pSp>
      <p:sp>
        <p:nvSpPr>
          <p:cNvPr id="85008" name="AutoShape 16"/>
          <p:cNvSpPr>
            <a:spLocks/>
          </p:cNvSpPr>
          <p:nvPr/>
        </p:nvSpPr>
        <p:spPr bwMode="auto">
          <a:xfrm>
            <a:off x="10727532" y="7428310"/>
            <a:ext cx="507206" cy="525065"/>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09" name="AutoShape 17"/>
          <p:cNvSpPr>
            <a:spLocks/>
          </p:cNvSpPr>
          <p:nvPr/>
        </p:nvSpPr>
        <p:spPr bwMode="auto">
          <a:xfrm>
            <a:off x="7998619" y="5707856"/>
            <a:ext cx="491729" cy="491729"/>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10" name="AutoShape 18"/>
          <p:cNvSpPr>
            <a:spLocks/>
          </p:cNvSpPr>
          <p:nvPr/>
        </p:nvSpPr>
        <p:spPr bwMode="auto">
          <a:xfrm>
            <a:off x="7052073" y="7419976"/>
            <a:ext cx="506015" cy="459581"/>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11" name="AutoShape 19"/>
          <p:cNvSpPr>
            <a:spLocks/>
          </p:cNvSpPr>
          <p:nvPr/>
        </p:nvSpPr>
        <p:spPr bwMode="auto">
          <a:xfrm>
            <a:off x="9782175" y="5707857"/>
            <a:ext cx="506016" cy="507206"/>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12" name="AutoShape 20"/>
          <p:cNvSpPr>
            <a:spLocks/>
          </p:cNvSpPr>
          <p:nvPr/>
        </p:nvSpPr>
        <p:spPr bwMode="auto">
          <a:xfrm>
            <a:off x="7998619" y="9158288"/>
            <a:ext cx="506016" cy="439341"/>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13" name="AutoShape 21"/>
          <p:cNvSpPr>
            <a:spLocks/>
          </p:cNvSpPr>
          <p:nvPr/>
        </p:nvSpPr>
        <p:spPr bwMode="auto">
          <a:xfrm>
            <a:off x="9796462" y="9146382"/>
            <a:ext cx="491729" cy="451247"/>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85014" name="AutoShape 22"/>
          <p:cNvSpPr>
            <a:spLocks/>
          </p:cNvSpPr>
          <p:nvPr/>
        </p:nvSpPr>
        <p:spPr bwMode="auto">
          <a:xfrm>
            <a:off x="1157288" y="5447110"/>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2921794" y="5030391"/>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157288" y="7390210"/>
            <a:ext cx="3480197" cy="939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2921794" y="6974681"/>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157288" y="9359504"/>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2921794" y="8942785"/>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3651707" y="5580460"/>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3651706" y="516374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3651707" y="7456885"/>
            <a:ext cx="3480197" cy="939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3651706" y="704135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3651707" y="9359504"/>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3651706" y="894278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5007769" y="5030391"/>
            <a:ext cx="491729" cy="492919"/>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85027" name="AutoShape 35"/>
          <p:cNvSpPr>
            <a:spLocks/>
          </p:cNvSpPr>
          <p:nvPr/>
        </p:nvSpPr>
        <p:spPr bwMode="auto">
          <a:xfrm>
            <a:off x="5000625" y="6974682"/>
            <a:ext cx="506016" cy="507206"/>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85028" name="AutoShape 36"/>
          <p:cNvSpPr>
            <a:spLocks/>
          </p:cNvSpPr>
          <p:nvPr/>
        </p:nvSpPr>
        <p:spPr bwMode="auto">
          <a:xfrm>
            <a:off x="4993481" y="8952310"/>
            <a:ext cx="506016" cy="523875"/>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85029" name="AutoShape 37"/>
          <p:cNvSpPr>
            <a:spLocks/>
          </p:cNvSpPr>
          <p:nvPr/>
        </p:nvSpPr>
        <p:spPr bwMode="auto">
          <a:xfrm>
            <a:off x="12757548" y="5072063"/>
            <a:ext cx="492919" cy="451247"/>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85030" name="AutoShape 38"/>
          <p:cNvSpPr>
            <a:spLocks/>
          </p:cNvSpPr>
          <p:nvPr/>
        </p:nvSpPr>
        <p:spPr bwMode="auto">
          <a:xfrm>
            <a:off x="12750404" y="7042548"/>
            <a:ext cx="506015" cy="439340"/>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85031" name="AutoShape 39"/>
          <p:cNvSpPr>
            <a:spLocks/>
          </p:cNvSpPr>
          <p:nvPr/>
        </p:nvSpPr>
        <p:spPr bwMode="auto">
          <a:xfrm>
            <a:off x="12750404" y="8952310"/>
            <a:ext cx="506015" cy="459581"/>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6"/>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36576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2293" name="AutoShape 5"/>
          <p:cNvSpPr>
            <a:spLocks/>
          </p:cNvSpPr>
          <p:nvPr/>
        </p:nvSpPr>
        <p:spPr bwMode="auto">
          <a:xfrm>
            <a:off x="73152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2294" name="AutoShape 6"/>
          <p:cNvSpPr>
            <a:spLocks/>
          </p:cNvSpPr>
          <p:nvPr/>
        </p:nvSpPr>
        <p:spPr bwMode="auto">
          <a:xfrm>
            <a:off x="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2295" name="AutoShape 7"/>
          <p:cNvSpPr>
            <a:spLocks/>
          </p:cNvSpPr>
          <p:nvPr/>
        </p:nvSpPr>
        <p:spPr bwMode="auto">
          <a:xfrm>
            <a:off x="109728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2296" name="AutoShape 8"/>
          <p:cNvSpPr>
            <a:spLocks/>
          </p:cNvSpPr>
          <p:nvPr/>
        </p:nvSpPr>
        <p:spPr bwMode="auto">
          <a:xfrm>
            <a:off x="146304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0" y="3633788"/>
            <a:ext cx="18288000" cy="4953000"/>
          </a:xfrm>
          <a:prstGeom prst="rect">
            <a:avLst/>
          </a:prstGeom>
          <a:noFill/>
          <a:ln>
            <a:noFill/>
          </a:ln>
          <a:effectLst/>
          <a:extLst>
            <a:ext uri="{909E8E84-426E-40dd-AFC4-6F175D3DCCD1}">
              <a14:hiddenFill xmlns="" xmlns:a14="http://schemas.microsoft.com/office/drawing/2010/main">
                <a:solidFill>
                  <a:srgbClr val="FFFFFF">
                    <a:alpha val="48598"/>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1500">
                <a:solidFill>
                  <a:schemeClr val="bg1"/>
                </a:solidFill>
              </a:rPr>
              <a:pPr algn="ctr" eaLnBrk="1">
                <a:lnSpc>
                  <a:spcPct val="100000"/>
                </a:lnSpc>
              </a:pPr>
              <a:t>8</a:t>
            </a:fld>
            <a:endParaRPr lang="en-US" sz="1800">
              <a:solidFill>
                <a:schemeClr val="bg1"/>
              </a:solidFill>
            </a:endParaRPr>
          </a:p>
        </p:txBody>
      </p:sp>
      <p:sp>
        <p:nvSpPr>
          <p:cNvPr id="12298" name="AutoShape 10"/>
          <p:cNvSpPr>
            <a:spLocks/>
          </p:cNvSpPr>
          <p:nvPr/>
        </p:nvSpPr>
        <p:spPr bwMode="auto">
          <a:xfrm>
            <a:off x="1243013" y="8891588"/>
            <a:ext cx="15800785"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a:t>
            </a: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nevepursue</a:t>
            </a:r>
            <a:r>
              <a:rPr lang="en-US" sz="1800" dirty="0">
                <a:solidFill>
                  <a:schemeClr val="bg1"/>
                </a:solidFill>
                <a:latin typeface="Roboto Light" panose="02000000000000000000" pitchFamily="2" charset="0"/>
                <a:ea typeface="Roboto Light" panose="02000000000000000000" pitchFamily="2" charset="0"/>
              </a:rPr>
              <a:t> the be ration in reason of something happened often.</a:t>
            </a:r>
          </a:p>
        </p:txBody>
      </p:sp>
      <p:sp>
        <p:nvSpPr>
          <p:cNvPr id="4" name="Title 3"/>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10120313" y="5029200"/>
            <a:ext cx="1810941" cy="1810941"/>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86022" name="AutoShape 6"/>
          <p:cNvSpPr>
            <a:spLocks/>
          </p:cNvSpPr>
          <p:nvPr/>
        </p:nvSpPr>
        <p:spPr bwMode="auto">
          <a:xfrm>
            <a:off x="6355556" y="5029200"/>
            <a:ext cx="1810941" cy="1810941"/>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86023" name="AutoShape 7"/>
          <p:cNvSpPr>
            <a:spLocks/>
          </p:cNvSpPr>
          <p:nvPr/>
        </p:nvSpPr>
        <p:spPr bwMode="auto">
          <a:xfrm>
            <a:off x="10120313" y="7985523"/>
            <a:ext cx="1810941" cy="1810940"/>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86024" name="AutoShape 8"/>
          <p:cNvSpPr>
            <a:spLocks/>
          </p:cNvSpPr>
          <p:nvPr/>
        </p:nvSpPr>
        <p:spPr bwMode="auto">
          <a:xfrm>
            <a:off x="6355556" y="7985523"/>
            <a:ext cx="1810941" cy="1810940"/>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86025" name="AutoShape 9"/>
          <p:cNvSpPr>
            <a:spLocks/>
          </p:cNvSpPr>
          <p:nvPr/>
        </p:nvSpPr>
        <p:spPr bwMode="auto">
          <a:xfrm>
            <a:off x="6574422" y="4901453"/>
            <a:ext cx="5137967" cy="5175158"/>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grpSp>
        <p:nvGrpSpPr>
          <p:cNvPr id="86026" name="Group 10"/>
          <p:cNvGrpSpPr>
            <a:grpSpLocks/>
          </p:cNvGrpSpPr>
          <p:nvPr/>
        </p:nvGrpSpPr>
        <p:grpSpPr bwMode="auto">
          <a:xfrm>
            <a:off x="6666990" y="5008388"/>
            <a:ext cx="4961287" cy="4961287"/>
            <a:chOff x="32" y="32"/>
            <a:chExt cx="6615027" cy="6615027"/>
          </a:xfrm>
          <a:solidFill>
            <a:schemeClr val="tx2"/>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2161555239"/>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860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1500">
                <a:solidFill>
                  <a:schemeClr val="bg1"/>
                </a:solidFill>
              </a:rPr>
              <a:pPr algn="ctr" eaLnBrk="1">
                <a:lnSpc>
                  <a:spcPct val="100000"/>
                </a:lnSpc>
              </a:pPr>
              <a:t>80</a:t>
            </a:fld>
            <a:endParaRPr lang="en-US" sz="1800">
              <a:solidFill>
                <a:schemeClr val="bg1"/>
              </a:solidFill>
            </a:endParaRPr>
          </a:p>
        </p:txBody>
      </p:sp>
      <p:sp>
        <p:nvSpPr>
          <p:cNvPr id="86029" name="AutoShape 13"/>
          <p:cNvSpPr>
            <a:spLocks/>
          </p:cNvSpPr>
          <p:nvPr/>
        </p:nvSpPr>
        <p:spPr bwMode="auto">
          <a:xfrm>
            <a:off x="8484394" y="7168754"/>
            <a:ext cx="1316831"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bg1"/>
                </a:solidFill>
                <a:latin typeface="Roboto" charset="0"/>
                <a:ea typeface="ＭＳ Ｐゴシック" charset="0"/>
                <a:cs typeface="Roboto" charset="0"/>
                <a:sym typeface="Roboto" charset="0"/>
              </a:rPr>
              <a:t>2015</a:t>
            </a:r>
            <a:endParaRPr lang="en-US" sz="1800" dirty="0">
              <a:solidFill>
                <a:schemeClr val="bg1"/>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1837135" y="552688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1837135" y="494109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First Quarter</a:t>
            </a:r>
            <a:endParaRPr lang="en-US" sz="1800" dirty="0">
              <a:solidFill>
                <a:schemeClr val="bg1"/>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12583716" y="552688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12583716" y="494109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Second Quarter</a:t>
            </a:r>
            <a:endParaRPr lang="en-US" sz="1800">
              <a:solidFill>
                <a:schemeClr val="bg1"/>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1837135" y="900588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1837135" y="84201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Fourth Quarter</a:t>
            </a:r>
            <a:endParaRPr lang="en-US" sz="1800">
              <a:solidFill>
                <a:schemeClr val="bg1"/>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12583716" y="900588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12583716" y="84201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Third Quarter</a:t>
            </a:r>
            <a:endParaRPr lang="en-US" sz="1800">
              <a:solidFill>
                <a:schemeClr val="bg1"/>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1019919918"/>
              </p:ext>
            </p:extLst>
          </p:nvPr>
        </p:nvGraphicFramePr>
        <p:xfrm>
          <a:off x="1509697" y="4191596"/>
          <a:ext cx="5213151" cy="3475434"/>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16728281" y="2565797"/>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1500">
                <a:solidFill>
                  <a:schemeClr val="bg1"/>
                </a:solidFill>
              </a:rPr>
              <a:pPr algn="ctr" eaLnBrk="1">
                <a:lnSpc>
                  <a:spcPct val="100000"/>
                </a:lnSpc>
              </a:pPr>
              <a:t>81</a:t>
            </a:fld>
            <a:endParaRPr lang="en-US" sz="1800">
              <a:solidFill>
                <a:schemeClr val="bg1"/>
              </a:solidFill>
            </a:endParaRPr>
          </a:p>
        </p:txBody>
      </p:sp>
      <p:sp>
        <p:nvSpPr>
          <p:cNvPr id="87046" name="AutoShape 6"/>
          <p:cNvSpPr>
            <a:spLocks/>
          </p:cNvSpPr>
          <p:nvPr/>
        </p:nvSpPr>
        <p:spPr bwMode="auto">
          <a:xfrm>
            <a:off x="13535025" y="5523310"/>
            <a:ext cx="114300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Chart 01</a:t>
            </a:r>
            <a:endParaRPr lang="en-US" sz="1800" dirty="0">
              <a:solidFill>
                <a:schemeClr val="bg1"/>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3608785" y="5523310"/>
            <a:ext cx="114300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Chart 01</a:t>
            </a:r>
            <a:endParaRPr lang="en-US" sz="1800" dirty="0">
              <a:solidFill>
                <a:schemeClr val="bg1"/>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8587979" y="5523310"/>
            <a:ext cx="114419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Chart 01</a:t>
            </a:r>
            <a:endParaRPr lang="en-US" sz="1800">
              <a:solidFill>
                <a:schemeClr val="bg1"/>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2053828" y="8682038"/>
            <a:ext cx="425291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6975873" y="8682038"/>
            <a:ext cx="436840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11981260" y="8682038"/>
            <a:ext cx="425291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12267010" y="8091488"/>
            <a:ext cx="3681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Randomised words </a:t>
            </a:r>
            <a:endParaRPr lang="en-US" sz="1800">
              <a:solidFill>
                <a:schemeClr val="bg1"/>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7223523" y="8091488"/>
            <a:ext cx="368260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Randomised words </a:t>
            </a:r>
            <a:endParaRPr lang="en-US" sz="1800">
              <a:solidFill>
                <a:schemeClr val="bg1"/>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2339578" y="8091488"/>
            <a:ext cx="3681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Randomised words </a:t>
            </a:r>
            <a:endParaRPr lang="en-US" sz="1800">
              <a:solidFill>
                <a:schemeClr val="bg1"/>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54793610"/>
              </p:ext>
            </p:extLst>
          </p:nvPr>
        </p:nvGraphicFramePr>
        <p:xfrm>
          <a:off x="6553498" y="4216983"/>
          <a:ext cx="5213151" cy="34754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1990601525"/>
              </p:ext>
            </p:extLst>
          </p:nvPr>
        </p:nvGraphicFramePr>
        <p:xfrm>
          <a:off x="11499950" y="4191596"/>
          <a:ext cx="5213151" cy="34754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3102228591"/>
              </p:ext>
            </p:extLst>
          </p:nvPr>
        </p:nvGraphicFramePr>
        <p:xfrm>
          <a:off x="6553498" y="10551359"/>
          <a:ext cx="5213151" cy="6153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1500">
                <a:solidFill>
                  <a:schemeClr val="bg1"/>
                </a:solidFill>
              </a:rPr>
              <a:pPr algn="ctr" eaLnBrk="1">
                <a:lnSpc>
                  <a:spcPct val="100000"/>
                </a:lnSpc>
              </a:pPr>
              <a:t>82</a:t>
            </a:fld>
            <a:endParaRPr lang="en-US" sz="1800">
              <a:solidFill>
                <a:schemeClr val="bg1"/>
              </a:solidFill>
            </a:endParaRPr>
          </a:p>
        </p:txBody>
      </p:sp>
      <p:sp>
        <p:nvSpPr>
          <p:cNvPr id="88068" name="AutoShape 4"/>
          <p:cNvSpPr>
            <a:spLocks/>
          </p:cNvSpPr>
          <p:nvPr/>
        </p:nvSpPr>
        <p:spPr bwMode="auto">
          <a:xfrm>
            <a:off x="10952560" y="7478316"/>
            <a:ext cx="6179344" cy="272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is not simply random </a:t>
            </a:r>
            <a:r>
              <a:rPr lang="en-US" sz="1800" dirty="0" err="1">
                <a:solidFill>
                  <a:schemeClr val="bg1"/>
                </a:solidFill>
                <a:latin typeface="Roboto Light" panose="02000000000000000000" pitchFamily="2" charset="0"/>
                <a:ea typeface="Roboto Light" panose="02000000000000000000" pitchFamily="2" charset="0"/>
              </a:rPr>
              <a:t>denis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moberaciuen</a:t>
            </a:r>
            <a:r>
              <a:rPr lang="en-US" sz="180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800" dirty="0" err="1">
                <a:solidFill>
                  <a:schemeClr val="bg1"/>
                </a:solidFill>
                <a:latin typeface="Roboto Light" panose="02000000000000000000" pitchFamily="2" charset="0"/>
                <a:ea typeface="Roboto Light" panose="02000000000000000000" pitchFamily="2" charset="0"/>
              </a:rPr>
              <a:t>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10931128" y="4697016"/>
            <a:ext cx="640437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The Best Presentation Layout with Line Chart and Description.</a:t>
            </a:r>
            <a:endParaRPr lang="en-US" sz="180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500847349"/>
              </p:ext>
            </p:extLst>
          </p:nvPr>
        </p:nvGraphicFramePr>
        <p:xfrm>
          <a:off x="1151112" y="4561182"/>
          <a:ext cx="8239125" cy="6153355"/>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2661047" y="5804297"/>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7" name="AutoShape 8"/>
          <p:cNvSpPr>
            <a:spLocks/>
          </p:cNvSpPr>
          <p:nvPr/>
        </p:nvSpPr>
        <p:spPr bwMode="auto">
          <a:xfrm>
            <a:off x="5785247" y="7884114"/>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bg1"/>
              </a:solidFill>
            </a:endParaRPr>
          </a:p>
        </p:txBody>
      </p:sp>
      <p:sp>
        <p:nvSpPr>
          <p:cNvPr id="28" name="AutoShape 9"/>
          <p:cNvSpPr>
            <a:spLocks/>
          </p:cNvSpPr>
          <p:nvPr/>
        </p:nvSpPr>
        <p:spPr bwMode="auto">
          <a:xfrm>
            <a:off x="2856310" y="604004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5980510" y="8512764"/>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1500">
                <a:solidFill>
                  <a:schemeClr val="bg1"/>
                </a:solidFill>
              </a:rPr>
              <a:pPr algn="ctr" eaLnBrk="1">
                <a:lnSpc>
                  <a:spcPct val="100000"/>
                </a:lnSpc>
              </a:pPr>
              <a:t>83</a:t>
            </a:fld>
            <a:endParaRPr lang="en-US" sz="1800">
              <a:solidFill>
                <a:schemeClr val="bg1"/>
              </a:solidFill>
            </a:endParaRPr>
          </a:p>
        </p:txBody>
      </p:sp>
      <p:sp>
        <p:nvSpPr>
          <p:cNvPr id="89093" name="AutoShape 5"/>
          <p:cNvSpPr>
            <a:spLocks/>
          </p:cNvSpPr>
          <p:nvPr/>
        </p:nvSpPr>
        <p:spPr bwMode="auto">
          <a:xfrm>
            <a:off x="10625138" y="8451056"/>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4" name="AutoShape 6"/>
          <p:cNvSpPr>
            <a:spLocks/>
          </p:cNvSpPr>
          <p:nvPr/>
        </p:nvSpPr>
        <p:spPr bwMode="auto">
          <a:xfrm>
            <a:off x="10625138" y="7502128"/>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5" name="AutoShape 7"/>
          <p:cNvSpPr>
            <a:spLocks/>
          </p:cNvSpPr>
          <p:nvPr/>
        </p:nvSpPr>
        <p:spPr bwMode="auto">
          <a:xfrm>
            <a:off x="10625138" y="6605587"/>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6" name="AutoShape 8"/>
          <p:cNvSpPr>
            <a:spLocks/>
          </p:cNvSpPr>
          <p:nvPr/>
        </p:nvSpPr>
        <p:spPr bwMode="auto">
          <a:xfrm>
            <a:off x="10625138" y="4789885"/>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7" name="AutoShape 9"/>
          <p:cNvSpPr>
            <a:spLocks/>
          </p:cNvSpPr>
          <p:nvPr/>
        </p:nvSpPr>
        <p:spPr bwMode="auto">
          <a:xfrm>
            <a:off x="10625138" y="5697141"/>
            <a:ext cx="4217194" cy="606028"/>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8" name="AutoShape 10"/>
          <p:cNvSpPr>
            <a:spLocks/>
          </p:cNvSpPr>
          <p:nvPr/>
        </p:nvSpPr>
        <p:spPr bwMode="auto">
          <a:xfrm>
            <a:off x="11332369" y="9359503"/>
            <a:ext cx="5803106" cy="604838"/>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3" name="AutoShape 15"/>
          <p:cNvSpPr>
            <a:spLocks/>
          </p:cNvSpPr>
          <p:nvPr/>
        </p:nvSpPr>
        <p:spPr bwMode="auto">
          <a:xfrm>
            <a:off x="10625137" y="4789885"/>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4" name="AutoShape 16"/>
          <p:cNvSpPr>
            <a:spLocks/>
          </p:cNvSpPr>
          <p:nvPr/>
        </p:nvSpPr>
        <p:spPr bwMode="auto">
          <a:xfrm>
            <a:off x="10625137" y="5697141"/>
            <a:ext cx="6510338" cy="606028"/>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5" name="AutoShape 17"/>
          <p:cNvSpPr>
            <a:spLocks/>
          </p:cNvSpPr>
          <p:nvPr/>
        </p:nvSpPr>
        <p:spPr bwMode="auto">
          <a:xfrm>
            <a:off x="10625137" y="6605587"/>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6" name="AutoShape 18"/>
          <p:cNvSpPr>
            <a:spLocks/>
          </p:cNvSpPr>
          <p:nvPr/>
        </p:nvSpPr>
        <p:spPr bwMode="auto">
          <a:xfrm>
            <a:off x="10625137" y="7512844"/>
            <a:ext cx="6510338" cy="606029"/>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7" name="AutoShape 19"/>
          <p:cNvSpPr>
            <a:spLocks/>
          </p:cNvSpPr>
          <p:nvPr/>
        </p:nvSpPr>
        <p:spPr bwMode="auto">
          <a:xfrm>
            <a:off x="10625137" y="8451056"/>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8" name="AutoShape 20"/>
          <p:cNvSpPr>
            <a:spLocks/>
          </p:cNvSpPr>
          <p:nvPr/>
        </p:nvSpPr>
        <p:spPr bwMode="auto">
          <a:xfrm>
            <a:off x="10625137" y="8446294"/>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9" name="AutoShape 21"/>
          <p:cNvSpPr>
            <a:spLocks/>
          </p:cNvSpPr>
          <p:nvPr/>
        </p:nvSpPr>
        <p:spPr bwMode="auto">
          <a:xfrm>
            <a:off x="10625137" y="7509272"/>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0" name="AutoShape 22"/>
          <p:cNvSpPr>
            <a:spLocks/>
          </p:cNvSpPr>
          <p:nvPr/>
        </p:nvSpPr>
        <p:spPr bwMode="auto">
          <a:xfrm>
            <a:off x="10625137" y="6605587"/>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1" name="AutoShape 23"/>
          <p:cNvSpPr>
            <a:spLocks/>
          </p:cNvSpPr>
          <p:nvPr/>
        </p:nvSpPr>
        <p:spPr bwMode="auto">
          <a:xfrm>
            <a:off x="10625137" y="5701904"/>
            <a:ext cx="2005013" cy="606028"/>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2" name="AutoShape 24"/>
          <p:cNvSpPr>
            <a:spLocks/>
          </p:cNvSpPr>
          <p:nvPr/>
        </p:nvSpPr>
        <p:spPr bwMode="auto">
          <a:xfrm>
            <a:off x="10625137" y="4794647"/>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3" name="AutoShape 25"/>
          <p:cNvSpPr>
            <a:spLocks/>
          </p:cNvSpPr>
          <p:nvPr/>
        </p:nvSpPr>
        <p:spPr bwMode="auto">
          <a:xfrm>
            <a:off x="10625138" y="9359503"/>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4" name="AutoShape 26"/>
          <p:cNvSpPr>
            <a:spLocks/>
          </p:cNvSpPr>
          <p:nvPr/>
        </p:nvSpPr>
        <p:spPr bwMode="auto">
          <a:xfrm>
            <a:off x="10625137" y="9359503"/>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5" name="AutoShape 27"/>
          <p:cNvSpPr>
            <a:spLocks/>
          </p:cNvSpPr>
          <p:nvPr/>
        </p:nvSpPr>
        <p:spPr bwMode="auto">
          <a:xfrm>
            <a:off x="10790635" y="4902994"/>
            <a:ext cx="167401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15994857" y="481607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a:t>
            </a:r>
            <a:endParaRPr lang="en-US" sz="1800">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3261181" y="4913710"/>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18" name="AutoShape 30"/>
          <p:cNvSpPr>
            <a:spLocks/>
          </p:cNvSpPr>
          <p:nvPr/>
        </p:nvSpPr>
        <p:spPr bwMode="auto">
          <a:xfrm>
            <a:off x="15499557" y="4922044"/>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19" name="AutoShape 31"/>
          <p:cNvSpPr>
            <a:spLocks/>
          </p:cNvSpPr>
          <p:nvPr/>
        </p:nvSpPr>
        <p:spPr bwMode="auto">
          <a:xfrm>
            <a:off x="13708857" y="481607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-125</a:t>
            </a:r>
            <a:endParaRPr lang="en-US" sz="1800"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10790635" y="5810250"/>
            <a:ext cx="1674019" cy="3798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15994857" y="5724525"/>
            <a:ext cx="831056" cy="551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3261181" y="5822157"/>
            <a:ext cx="357188" cy="355997"/>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23" name="AutoShape 35"/>
          <p:cNvSpPr>
            <a:spLocks/>
          </p:cNvSpPr>
          <p:nvPr/>
        </p:nvSpPr>
        <p:spPr bwMode="auto">
          <a:xfrm>
            <a:off x="15499557" y="5830491"/>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24" name="AutoShape 36"/>
          <p:cNvSpPr>
            <a:spLocks/>
          </p:cNvSpPr>
          <p:nvPr/>
        </p:nvSpPr>
        <p:spPr bwMode="auto">
          <a:xfrm>
            <a:off x="13708857" y="5724525"/>
            <a:ext cx="831056" cy="551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-23</a:t>
            </a:r>
            <a:endParaRPr lang="en-US" sz="1800">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10790635" y="6718698"/>
            <a:ext cx="167401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15994857" y="6631781"/>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66</a:t>
            </a:r>
            <a:endParaRPr lang="en-US" sz="1800">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3261181" y="6729412"/>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28" name="AutoShape 40"/>
          <p:cNvSpPr>
            <a:spLocks/>
          </p:cNvSpPr>
          <p:nvPr/>
        </p:nvSpPr>
        <p:spPr bwMode="auto">
          <a:xfrm>
            <a:off x="15499557" y="6737748"/>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29" name="AutoShape 41"/>
          <p:cNvSpPr>
            <a:spLocks/>
          </p:cNvSpPr>
          <p:nvPr/>
        </p:nvSpPr>
        <p:spPr bwMode="auto">
          <a:xfrm>
            <a:off x="13708857" y="6631781"/>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-9</a:t>
            </a:r>
            <a:endParaRPr lang="en-US" sz="1800">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10790635" y="7625954"/>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15994857" y="754022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37</a:t>
            </a:r>
            <a:endParaRPr lang="en-US" sz="1800">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3261181" y="7637860"/>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33" name="AutoShape 45"/>
          <p:cNvSpPr>
            <a:spLocks/>
          </p:cNvSpPr>
          <p:nvPr/>
        </p:nvSpPr>
        <p:spPr bwMode="auto">
          <a:xfrm>
            <a:off x="15499557" y="7646194"/>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34" name="AutoShape 46"/>
          <p:cNvSpPr>
            <a:spLocks/>
          </p:cNvSpPr>
          <p:nvPr/>
        </p:nvSpPr>
        <p:spPr bwMode="auto">
          <a:xfrm>
            <a:off x="13708857" y="754022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10790635" y="8564166"/>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15994857" y="8477250"/>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81</a:t>
            </a:r>
            <a:endParaRPr lang="en-US" sz="1800">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3261181" y="8574881"/>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38" name="AutoShape 50"/>
          <p:cNvSpPr>
            <a:spLocks/>
          </p:cNvSpPr>
          <p:nvPr/>
        </p:nvSpPr>
        <p:spPr bwMode="auto">
          <a:xfrm>
            <a:off x="15499557" y="8583216"/>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39" name="AutoShape 51"/>
          <p:cNvSpPr>
            <a:spLocks/>
          </p:cNvSpPr>
          <p:nvPr/>
        </p:nvSpPr>
        <p:spPr bwMode="auto">
          <a:xfrm>
            <a:off x="13708857" y="8477250"/>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10790635" y="9471422"/>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15994857" y="9385697"/>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3261181" y="9483328"/>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bg1">
              <a:lumMod val="95000"/>
            </a:schemeClr>
          </a:solidFill>
          <a:ln>
            <a:noFill/>
          </a:ln>
          <a:effectLst/>
          <a:extLst/>
        </p:spPr>
        <p:txBody>
          <a:bodyPr lIns="0" tIns="0" rIns="0" bIns="0" anchor="ctr"/>
          <a:lstStyle/>
          <a:p>
            <a:endParaRPr lang="id-ID" sz="1800">
              <a:solidFill>
                <a:schemeClr val="tx2"/>
              </a:solidFill>
            </a:endParaRPr>
          </a:p>
        </p:txBody>
      </p:sp>
      <p:sp>
        <p:nvSpPr>
          <p:cNvPr id="89143" name="AutoShape 55"/>
          <p:cNvSpPr>
            <a:spLocks/>
          </p:cNvSpPr>
          <p:nvPr/>
        </p:nvSpPr>
        <p:spPr bwMode="auto">
          <a:xfrm>
            <a:off x="15499557" y="9491663"/>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44" name="AutoShape 56"/>
          <p:cNvSpPr>
            <a:spLocks/>
          </p:cNvSpPr>
          <p:nvPr/>
        </p:nvSpPr>
        <p:spPr bwMode="auto">
          <a:xfrm>
            <a:off x="13708857" y="9385697"/>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-8</a:t>
            </a:r>
            <a:endParaRPr lang="en-US" sz="180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3206238106"/>
              </p:ext>
            </p:extLst>
          </p:nvPr>
        </p:nvGraphicFramePr>
        <p:xfrm>
          <a:off x="1151112" y="4561182"/>
          <a:ext cx="8239125" cy="6153355"/>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2661047" y="5804297"/>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6" name="AutoShape 8"/>
          <p:cNvSpPr>
            <a:spLocks/>
          </p:cNvSpPr>
          <p:nvPr/>
        </p:nvSpPr>
        <p:spPr bwMode="auto">
          <a:xfrm>
            <a:off x="5785247" y="7884114"/>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tx2"/>
              </a:solidFill>
            </a:endParaRPr>
          </a:p>
        </p:txBody>
      </p:sp>
      <p:sp>
        <p:nvSpPr>
          <p:cNvPr id="67" name="AutoShape 9"/>
          <p:cNvSpPr>
            <a:spLocks/>
          </p:cNvSpPr>
          <p:nvPr/>
        </p:nvSpPr>
        <p:spPr bwMode="auto">
          <a:xfrm>
            <a:off x="2856310" y="604004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5980510" y="8512764"/>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1500">
                <a:solidFill>
                  <a:schemeClr val="bg1"/>
                </a:solidFill>
              </a:rPr>
              <a:pPr algn="ctr" eaLnBrk="1">
                <a:lnSpc>
                  <a:spcPct val="100000"/>
                </a:lnSpc>
              </a:pPr>
              <a:t>84</a:t>
            </a:fld>
            <a:endParaRPr lang="en-US" sz="1800">
              <a:solidFill>
                <a:schemeClr val="bg1"/>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4095681234"/>
              </p:ext>
            </p:extLst>
          </p:nvPr>
        </p:nvGraphicFramePr>
        <p:xfrm>
          <a:off x="1156097" y="5299472"/>
          <a:ext cx="16106775" cy="5933014"/>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4085035" y="6581775"/>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bg1"/>
              </a:solidFill>
            </a:endParaRPr>
          </a:p>
        </p:txBody>
      </p:sp>
      <p:sp>
        <p:nvSpPr>
          <p:cNvPr id="90118" name="AutoShape 6"/>
          <p:cNvSpPr>
            <a:spLocks/>
          </p:cNvSpPr>
          <p:nvPr/>
        </p:nvSpPr>
        <p:spPr bwMode="auto">
          <a:xfrm>
            <a:off x="8210550" y="7796213"/>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90119" name="AutoShape 7"/>
          <p:cNvSpPr>
            <a:spLocks/>
          </p:cNvSpPr>
          <p:nvPr/>
        </p:nvSpPr>
        <p:spPr bwMode="auto">
          <a:xfrm>
            <a:off x="4279106" y="6817519"/>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8404623" y="8424863"/>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9486900" y="4221956"/>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90122" name="AutoShape 10"/>
          <p:cNvSpPr>
            <a:spLocks/>
          </p:cNvSpPr>
          <p:nvPr/>
        </p:nvSpPr>
        <p:spPr bwMode="auto">
          <a:xfrm>
            <a:off x="9680973" y="4457700"/>
            <a:ext cx="54530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4973300" y="5261372"/>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bg1"/>
              </a:solidFill>
            </a:endParaRPr>
          </a:p>
        </p:txBody>
      </p:sp>
      <p:sp>
        <p:nvSpPr>
          <p:cNvPr id="90124" name="AutoShape 12"/>
          <p:cNvSpPr>
            <a:spLocks/>
          </p:cNvSpPr>
          <p:nvPr/>
        </p:nvSpPr>
        <p:spPr bwMode="auto">
          <a:xfrm>
            <a:off x="15167373" y="5497116"/>
            <a:ext cx="54530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96819056"/>
              </p:ext>
            </p:extLst>
          </p:nvPr>
        </p:nvGraphicFramePr>
        <p:xfrm>
          <a:off x="815744" y="4349354"/>
          <a:ext cx="9012324" cy="6864223"/>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1500">
                <a:solidFill>
                  <a:schemeClr val="bg1"/>
                </a:solidFill>
              </a:rPr>
              <a:pPr algn="ctr" eaLnBrk="1">
                <a:lnSpc>
                  <a:spcPct val="100000"/>
                </a:lnSpc>
              </a:pPr>
              <a:t>85</a:t>
            </a:fld>
            <a:endParaRPr lang="en-US" sz="1800">
              <a:solidFill>
                <a:schemeClr val="bg1"/>
              </a:solidFill>
            </a:endParaRPr>
          </a:p>
        </p:txBody>
      </p:sp>
      <p:sp>
        <p:nvSpPr>
          <p:cNvPr id="91141" name="AutoShape 5"/>
          <p:cNvSpPr>
            <a:spLocks/>
          </p:cNvSpPr>
          <p:nvPr/>
        </p:nvSpPr>
        <p:spPr bwMode="auto">
          <a:xfrm>
            <a:off x="7908132" y="5108972"/>
            <a:ext cx="123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dirty="0">
                <a:solidFill>
                  <a:schemeClr val="bg1"/>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3270647" y="4808935"/>
            <a:ext cx="252413" cy="252413"/>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91143" name="AutoShape 7"/>
          <p:cNvSpPr>
            <a:spLocks/>
          </p:cNvSpPr>
          <p:nvPr/>
        </p:nvSpPr>
        <p:spPr bwMode="auto">
          <a:xfrm>
            <a:off x="2778919" y="4349354"/>
            <a:ext cx="123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bg1"/>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8399860" y="5476875"/>
            <a:ext cx="252413" cy="252413"/>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38100" tIns="38100" rIns="38100" bIns="38100" anchor="ctr"/>
          <a:lstStyle/>
          <a:p>
            <a:endParaRPr lang="id-ID" sz="1800">
              <a:solidFill>
                <a:schemeClr val="bg1"/>
              </a:solidFill>
            </a:endParaRPr>
          </a:p>
        </p:txBody>
      </p:sp>
      <p:sp>
        <p:nvSpPr>
          <p:cNvPr id="91145" name="AutoShape 9"/>
          <p:cNvSpPr>
            <a:spLocks/>
          </p:cNvSpPr>
          <p:nvPr/>
        </p:nvSpPr>
        <p:spPr bwMode="auto">
          <a:xfrm>
            <a:off x="10952560" y="7478316"/>
            <a:ext cx="6179344" cy="272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is not simply random </a:t>
            </a:r>
            <a:r>
              <a:rPr lang="en-US" sz="1800" dirty="0" err="1">
                <a:solidFill>
                  <a:schemeClr val="bg1"/>
                </a:solidFill>
                <a:latin typeface="Roboto Light" panose="02000000000000000000" pitchFamily="2" charset="0"/>
                <a:ea typeface="Roboto Light" panose="02000000000000000000" pitchFamily="2" charset="0"/>
              </a:rPr>
              <a:t>denis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moberaciuen</a:t>
            </a:r>
            <a:r>
              <a:rPr lang="en-US" sz="1800" dirty="0">
                <a:solidFill>
                  <a:schemeClr val="bg1"/>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800" dirty="0" err="1">
                <a:solidFill>
                  <a:schemeClr val="bg1"/>
                </a:solidFill>
                <a:latin typeface="Roboto Light" panose="02000000000000000000" pitchFamily="2" charset="0"/>
                <a:ea typeface="Roboto Light" panose="02000000000000000000" pitchFamily="2" charset="0"/>
              </a:rPr>
              <a:t>psum</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siamet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suame</a:t>
            </a:r>
            <a:r>
              <a:rPr lang="en-US" sz="1800" dirty="0">
                <a:solidFill>
                  <a:schemeClr val="bg1"/>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10952560" y="4935142"/>
            <a:ext cx="6404372" cy="2107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90000"/>
              </a:lnSpc>
              <a:spcBef>
                <a:spcPts val="900"/>
              </a:spcBef>
              <a:defRPr/>
            </a:pPr>
            <a:r>
              <a:rPr lang="en-US" sz="4500">
                <a:solidFill>
                  <a:schemeClr val="bg1"/>
                </a:solidFill>
                <a:latin typeface="Roboto" charset="0"/>
                <a:ea typeface="ＭＳ Ｐゴシック" charset="0"/>
                <a:cs typeface="Roboto" charset="0"/>
                <a:sym typeface="Roboto" charset="0"/>
              </a:rPr>
              <a:t>The Best Presentation Layout with Area Chart and Description.</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1500">
                <a:solidFill>
                  <a:schemeClr val="bg1"/>
                </a:solidFill>
              </a:rPr>
              <a:pPr algn="ctr" eaLnBrk="1">
                <a:lnSpc>
                  <a:spcPct val="100000"/>
                </a:lnSpc>
              </a:pPr>
              <a:t>86</a:t>
            </a:fld>
            <a:endParaRPr lang="en-US" sz="1800">
              <a:solidFill>
                <a:schemeClr val="bg1"/>
              </a:solidFill>
            </a:endParaRPr>
          </a:p>
        </p:txBody>
      </p:sp>
      <p:sp>
        <p:nvSpPr>
          <p:cNvPr id="92164" name="AutoShape 4"/>
          <p:cNvSpPr>
            <a:spLocks/>
          </p:cNvSpPr>
          <p:nvPr/>
        </p:nvSpPr>
        <p:spPr bwMode="auto">
          <a:xfrm>
            <a:off x="951310" y="7525941"/>
            <a:ext cx="586144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951310" y="4818460"/>
            <a:ext cx="5861447"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We help you to grow your idea into a Profitable Business</a:t>
            </a:r>
            <a:endParaRPr lang="en-US" sz="1800" dirty="0">
              <a:solidFill>
                <a:schemeClr val="bg1"/>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8726091" y="7935516"/>
            <a:ext cx="1070372" cy="2196703"/>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92167" name="AutoShape 7"/>
          <p:cNvSpPr>
            <a:spLocks/>
          </p:cNvSpPr>
          <p:nvPr/>
        </p:nvSpPr>
        <p:spPr bwMode="auto">
          <a:xfrm>
            <a:off x="10491788" y="6713935"/>
            <a:ext cx="1070372" cy="3418284"/>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92168" name="AutoShape 8"/>
          <p:cNvSpPr>
            <a:spLocks/>
          </p:cNvSpPr>
          <p:nvPr/>
        </p:nvSpPr>
        <p:spPr bwMode="auto">
          <a:xfrm>
            <a:off x="12256294" y="5806679"/>
            <a:ext cx="1070372" cy="4325540"/>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92169" name="AutoShape 9"/>
          <p:cNvSpPr>
            <a:spLocks/>
          </p:cNvSpPr>
          <p:nvPr/>
        </p:nvSpPr>
        <p:spPr bwMode="auto">
          <a:xfrm>
            <a:off x="14021991" y="5225654"/>
            <a:ext cx="1070372" cy="4906565"/>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92170" name="AutoShape 10"/>
          <p:cNvSpPr>
            <a:spLocks/>
          </p:cNvSpPr>
          <p:nvPr/>
        </p:nvSpPr>
        <p:spPr bwMode="auto">
          <a:xfrm>
            <a:off x="15786497" y="6713935"/>
            <a:ext cx="1071563" cy="3418284"/>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92171" name="AutoShape 11"/>
          <p:cNvSpPr>
            <a:spLocks/>
          </p:cNvSpPr>
          <p:nvPr/>
        </p:nvSpPr>
        <p:spPr bwMode="auto">
          <a:xfrm>
            <a:off x="8672512" y="6867525"/>
            <a:ext cx="1177529"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dirty="0">
                <a:solidFill>
                  <a:schemeClr val="bg1"/>
                </a:solidFill>
                <a:latin typeface="Roboto" charset="0"/>
                <a:ea typeface="ＭＳ Ｐゴシック" charset="0"/>
                <a:cs typeface="Roboto" charset="0"/>
                <a:sym typeface="Roboto" charset="0"/>
              </a:rPr>
              <a:t>72%</a:t>
            </a:r>
            <a:endParaRPr lang="en-US" sz="1800" dirty="0">
              <a:solidFill>
                <a:schemeClr val="bg1"/>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10464404" y="5710237"/>
            <a:ext cx="1177528" cy="777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44%</a:t>
            </a:r>
            <a:endParaRPr lang="en-US" sz="1800">
              <a:solidFill>
                <a:schemeClr val="bg1"/>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12202716" y="4837510"/>
            <a:ext cx="1177528"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61%</a:t>
            </a:r>
            <a:endParaRPr lang="en-US" sz="1800">
              <a:solidFill>
                <a:schemeClr val="bg1"/>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3968412" y="4235053"/>
            <a:ext cx="1177529"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15%</a:t>
            </a:r>
            <a:endParaRPr lang="en-US" sz="1800">
              <a:solidFill>
                <a:schemeClr val="bg1"/>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15732919" y="5710237"/>
            <a:ext cx="1177529" cy="777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bg1"/>
                </a:solidFill>
                <a:latin typeface="Roboto" charset="0"/>
                <a:ea typeface="ＭＳ Ｐゴシック" charset="0"/>
                <a:cs typeface="Roboto" charset="0"/>
                <a:sym typeface="Roboto" charset="0"/>
              </a:rPr>
              <a:t>53%</a:t>
            </a:r>
            <a:endParaRPr lang="en-US" sz="1800">
              <a:solidFill>
                <a:schemeClr val="bg1"/>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8904685"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10669191"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2011</a:t>
            </a:r>
            <a:endParaRPr lang="en-US" sz="1800">
              <a:solidFill>
                <a:schemeClr val="bg1"/>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4199394"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2013</a:t>
            </a:r>
            <a:endParaRPr lang="en-US" sz="1800">
              <a:solidFill>
                <a:schemeClr val="bg1"/>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12434888"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2012</a:t>
            </a:r>
            <a:endParaRPr lang="en-US" sz="1800">
              <a:solidFill>
                <a:schemeClr val="bg1"/>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15965091"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2014</a:t>
            </a:r>
            <a:endParaRPr lang="en-US" sz="1800">
              <a:solidFill>
                <a:schemeClr val="bg1"/>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10778729" y="7003256"/>
            <a:ext cx="548878" cy="504825"/>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92182" name="AutoShape 22"/>
          <p:cNvSpPr>
            <a:spLocks/>
          </p:cNvSpPr>
          <p:nvPr/>
        </p:nvSpPr>
        <p:spPr bwMode="auto">
          <a:xfrm>
            <a:off x="14347031" y="5588794"/>
            <a:ext cx="486966" cy="44172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92183" name="AutoShape 23"/>
          <p:cNvSpPr>
            <a:spLocks/>
          </p:cNvSpPr>
          <p:nvPr/>
        </p:nvSpPr>
        <p:spPr bwMode="auto">
          <a:xfrm>
            <a:off x="12602766" y="6098381"/>
            <a:ext cx="377428" cy="547688"/>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92184" name="AutoShape 24"/>
          <p:cNvSpPr>
            <a:spLocks/>
          </p:cNvSpPr>
          <p:nvPr/>
        </p:nvSpPr>
        <p:spPr bwMode="auto">
          <a:xfrm>
            <a:off x="16049625" y="7003256"/>
            <a:ext cx="482204" cy="481013"/>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92185" name="AutoShape 25"/>
          <p:cNvSpPr>
            <a:spLocks/>
          </p:cNvSpPr>
          <p:nvPr/>
        </p:nvSpPr>
        <p:spPr bwMode="auto">
          <a:xfrm>
            <a:off x="8992791" y="8218885"/>
            <a:ext cx="536972" cy="432197"/>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38966" tIns="38966" rIns="38966" bIns="38966"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1500">
                <a:solidFill>
                  <a:schemeClr val="bg1"/>
                </a:solidFill>
              </a:rPr>
              <a:pPr algn="ctr" eaLnBrk="1">
                <a:lnSpc>
                  <a:spcPct val="100000"/>
                </a:lnSpc>
              </a:pPr>
              <a:t>87</a:t>
            </a:fld>
            <a:endParaRPr lang="en-US" sz="1800">
              <a:solidFill>
                <a:schemeClr val="bg1"/>
              </a:solidFill>
            </a:endParaRPr>
          </a:p>
        </p:txBody>
      </p:sp>
      <p:sp>
        <p:nvSpPr>
          <p:cNvPr id="93188" name="AutoShape 4"/>
          <p:cNvSpPr>
            <a:spLocks/>
          </p:cNvSpPr>
          <p:nvPr/>
        </p:nvSpPr>
        <p:spPr bwMode="auto">
          <a:xfrm>
            <a:off x="1545431" y="5072062"/>
            <a:ext cx="5444729"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We help you to grow your idea into a Profitable Business</a:t>
            </a:r>
            <a:endParaRPr lang="en-US" sz="1800">
              <a:solidFill>
                <a:schemeClr val="bg1"/>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1569244" y="7678341"/>
            <a:ext cx="5445919"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2381561110"/>
              </p:ext>
            </p:extLst>
          </p:nvPr>
        </p:nvGraphicFramePr>
        <p:xfrm>
          <a:off x="8658225" y="5086350"/>
          <a:ext cx="8314135"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9352360"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Jan</a:t>
            </a:r>
            <a:endParaRPr lang="en-US" sz="1800">
              <a:solidFill>
                <a:schemeClr val="bg1"/>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10603706"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Feb</a:t>
            </a:r>
            <a:endParaRPr lang="en-US" sz="1800">
              <a:solidFill>
                <a:schemeClr val="bg1"/>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11855053"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Mar</a:t>
            </a:r>
            <a:endParaRPr lang="en-US" sz="1800">
              <a:solidFill>
                <a:schemeClr val="bg1"/>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3106400"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Apr</a:t>
            </a:r>
            <a:endParaRPr lang="en-US" sz="1800">
              <a:solidFill>
                <a:schemeClr val="bg1"/>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4357747"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May</a:t>
            </a:r>
            <a:endParaRPr lang="en-US" sz="1800">
              <a:solidFill>
                <a:schemeClr val="bg1"/>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15603141"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Jun</a:t>
            </a:r>
            <a:endParaRPr lang="en-US" sz="1800">
              <a:solidFill>
                <a:schemeClr val="bg1"/>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9232106" y="8280798"/>
            <a:ext cx="1406129" cy="1406128"/>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93198" name="AutoShape 14"/>
          <p:cNvSpPr>
            <a:spLocks/>
          </p:cNvSpPr>
          <p:nvPr/>
        </p:nvSpPr>
        <p:spPr bwMode="auto">
          <a:xfrm>
            <a:off x="10483454" y="7448550"/>
            <a:ext cx="1406128" cy="2238375"/>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sz="1800">
              <a:solidFill>
                <a:schemeClr val="bg1"/>
              </a:solidFill>
            </a:endParaRPr>
          </a:p>
        </p:txBody>
      </p:sp>
      <p:sp>
        <p:nvSpPr>
          <p:cNvPr id="93199" name="AutoShape 15"/>
          <p:cNvSpPr>
            <a:spLocks/>
          </p:cNvSpPr>
          <p:nvPr/>
        </p:nvSpPr>
        <p:spPr bwMode="auto">
          <a:xfrm>
            <a:off x="11734800" y="6706791"/>
            <a:ext cx="1406129" cy="2980134"/>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sz="1800">
              <a:solidFill>
                <a:schemeClr val="bg1"/>
              </a:solidFill>
            </a:endParaRPr>
          </a:p>
        </p:txBody>
      </p:sp>
      <p:sp>
        <p:nvSpPr>
          <p:cNvPr id="93200" name="AutoShape 16"/>
          <p:cNvSpPr>
            <a:spLocks/>
          </p:cNvSpPr>
          <p:nvPr/>
        </p:nvSpPr>
        <p:spPr bwMode="auto">
          <a:xfrm>
            <a:off x="12986148" y="7930753"/>
            <a:ext cx="1406128" cy="1756172"/>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sz="1800">
              <a:solidFill>
                <a:schemeClr val="bg1"/>
              </a:solidFill>
            </a:endParaRPr>
          </a:p>
        </p:txBody>
      </p:sp>
      <p:sp>
        <p:nvSpPr>
          <p:cNvPr id="93201" name="AutoShape 17"/>
          <p:cNvSpPr>
            <a:spLocks/>
          </p:cNvSpPr>
          <p:nvPr/>
        </p:nvSpPr>
        <p:spPr bwMode="auto">
          <a:xfrm>
            <a:off x="14238685" y="6511528"/>
            <a:ext cx="1406128" cy="3175397"/>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sz="1800">
              <a:solidFill>
                <a:schemeClr val="bg1"/>
              </a:solidFill>
            </a:endParaRPr>
          </a:p>
        </p:txBody>
      </p:sp>
      <p:sp>
        <p:nvSpPr>
          <p:cNvPr id="93202" name="AutoShape 18"/>
          <p:cNvSpPr>
            <a:spLocks/>
          </p:cNvSpPr>
          <p:nvPr/>
        </p:nvSpPr>
        <p:spPr bwMode="auto">
          <a:xfrm>
            <a:off x="15493604" y="7268766"/>
            <a:ext cx="1406128" cy="2418159"/>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93203" name="AutoShape 19"/>
          <p:cNvSpPr>
            <a:spLocks/>
          </p:cNvSpPr>
          <p:nvPr/>
        </p:nvSpPr>
        <p:spPr bwMode="auto">
          <a:xfrm>
            <a:off x="12212241" y="6942535"/>
            <a:ext cx="452438" cy="451247"/>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3204" name="AutoShape 20"/>
          <p:cNvSpPr>
            <a:spLocks/>
          </p:cNvSpPr>
          <p:nvPr/>
        </p:nvSpPr>
        <p:spPr bwMode="auto">
          <a:xfrm>
            <a:off x="13449300" y="8236744"/>
            <a:ext cx="481013" cy="482204"/>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3205" name="AutoShape 21"/>
          <p:cNvSpPr>
            <a:spLocks/>
          </p:cNvSpPr>
          <p:nvPr/>
        </p:nvSpPr>
        <p:spPr bwMode="auto">
          <a:xfrm>
            <a:off x="10945416" y="7805738"/>
            <a:ext cx="482203" cy="391716"/>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3206" name="AutoShape 22"/>
          <p:cNvSpPr>
            <a:spLocks/>
          </p:cNvSpPr>
          <p:nvPr/>
        </p:nvSpPr>
        <p:spPr bwMode="auto">
          <a:xfrm>
            <a:off x="9705976" y="8567737"/>
            <a:ext cx="459581" cy="482204"/>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3207" name="AutoShape 23"/>
          <p:cNvSpPr>
            <a:spLocks/>
          </p:cNvSpPr>
          <p:nvPr/>
        </p:nvSpPr>
        <p:spPr bwMode="auto">
          <a:xfrm>
            <a:off x="15967473" y="7656910"/>
            <a:ext cx="459581" cy="459581"/>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3208" name="AutoShape 24"/>
          <p:cNvSpPr>
            <a:spLocks/>
          </p:cNvSpPr>
          <p:nvPr/>
        </p:nvSpPr>
        <p:spPr bwMode="auto">
          <a:xfrm>
            <a:off x="14678026" y="6908007"/>
            <a:ext cx="526256" cy="364331"/>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1500">
                <a:solidFill>
                  <a:schemeClr val="bg1"/>
                </a:solidFill>
              </a:rPr>
              <a:pPr algn="ctr" eaLnBrk="1">
                <a:lnSpc>
                  <a:spcPct val="100000"/>
                </a:lnSpc>
              </a:pPr>
              <a:t>88</a:t>
            </a:fld>
            <a:endParaRPr lang="en-US" sz="1800">
              <a:solidFill>
                <a:schemeClr val="bg1"/>
              </a:solidFill>
            </a:endParaRPr>
          </a:p>
        </p:txBody>
      </p:sp>
      <p:sp>
        <p:nvSpPr>
          <p:cNvPr id="94212" name="Line 4"/>
          <p:cNvSpPr>
            <a:spLocks noChangeShapeType="1"/>
          </p:cNvSpPr>
          <p:nvPr/>
        </p:nvSpPr>
        <p:spPr bwMode="auto">
          <a:xfrm>
            <a:off x="1778794" y="9490472"/>
            <a:ext cx="7662863" cy="0"/>
          </a:xfrm>
          <a:prstGeom prst="line">
            <a:avLst/>
          </a:prstGeom>
          <a:noFill/>
          <a:ln w="12700" cap="flat" cmpd="sng">
            <a:solidFill>
              <a:schemeClr val="bg1">
                <a:lumMod val="65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234804" y="6947297"/>
            <a:ext cx="601265" cy="2762250"/>
          </a:xfrm>
          <a:prstGeom prst="roundRect">
            <a:avLst>
              <a:gd name="adj" fmla="val 4913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3454004" y="5689997"/>
            <a:ext cx="601265" cy="4019550"/>
          </a:xfrm>
          <a:prstGeom prst="roundRect">
            <a:avLst>
              <a:gd name="adj" fmla="val 4913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4674394" y="7699772"/>
            <a:ext cx="600075" cy="2009775"/>
          </a:xfrm>
          <a:prstGeom prst="roundRect">
            <a:avLst>
              <a:gd name="adj" fmla="val 4913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5893594" y="6309122"/>
            <a:ext cx="601266" cy="3400425"/>
          </a:xfrm>
          <a:prstGeom prst="roundRect">
            <a:avLst>
              <a:gd name="adj" fmla="val 4913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7112794" y="6947297"/>
            <a:ext cx="601266" cy="2762250"/>
          </a:xfrm>
          <a:prstGeom prst="roundRect">
            <a:avLst>
              <a:gd name="adj" fmla="val 4913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8333185" y="6309122"/>
            <a:ext cx="600075" cy="3400425"/>
          </a:xfrm>
          <a:prstGeom prst="roundRect">
            <a:avLst>
              <a:gd name="adj" fmla="val 49139"/>
            </a:avLst>
          </a:prstGeom>
          <a:solidFill>
            <a:schemeClr val="accent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bg1"/>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160985" y="6150769"/>
            <a:ext cx="760809" cy="501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bg1"/>
                </a:solidFill>
                <a:latin typeface="Roboto" charset="0"/>
                <a:ea typeface="ＭＳ Ｐゴシック" charset="0"/>
                <a:cs typeface="Roboto" charset="0"/>
                <a:sym typeface="Roboto" charset="0"/>
              </a:rPr>
              <a:t>67%</a:t>
            </a:r>
            <a:endParaRPr lang="en-US" sz="1800" dirty="0">
              <a:solidFill>
                <a:schemeClr val="bg1"/>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3374232" y="4950619"/>
            <a:ext cx="760810" cy="501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32%</a:t>
            </a:r>
            <a:endParaRPr lang="en-US" sz="1800">
              <a:solidFill>
                <a:schemeClr val="bg1"/>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4587479" y="7013973"/>
            <a:ext cx="760809" cy="501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74%</a:t>
            </a:r>
            <a:endParaRPr lang="en-US" sz="1800">
              <a:solidFill>
                <a:schemeClr val="bg1"/>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5813822" y="5648325"/>
            <a:ext cx="760809" cy="502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7033022" y="6309123"/>
            <a:ext cx="760809" cy="501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15%</a:t>
            </a:r>
            <a:endParaRPr lang="en-US" sz="1800">
              <a:solidFill>
                <a:schemeClr val="bg1"/>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8252222" y="5648325"/>
            <a:ext cx="762000" cy="502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bg1"/>
                </a:solidFill>
                <a:latin typeface="Roboto" charset="0"/>
                <a:ea typeface="ＭＳ Ｐゴシック" charset="0"/>
                <a:cs typeface="Roboto" charset="0"/>
                <a:sym typeface="Roboto" charset="0"/>
              </a:rPr>
              <a:t>83%</a:t>
            </a:r>
            <a:endParaRPr lang="en-US" sz="1800">
              <a:solidFill>
                <a:schemeClr val="bg1"/>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10401300" y="7803356"/>
            <a:ext cx="6730604"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10401300" y="4735117"/>
            <a:ext cx="6730604" cy="2925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WE WILL HELP YOU GROW YOUR IDEA INTO a PROFITABLE BUSINESS</a:t>
            </a:r>
            <a:endParaRPr lang="en-US" sz="1800">
              <a:solidFill>
                <a:schemeClr val="bg1"/>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1958578"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Jan</a:t>
            </a:r>
            <a:endParaRPr lang="en-US" sz="1800">
              <a:solidFill>
                <a:schemeClr val="bg1"/>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3170635" y="10117931"/>
            <a:ext cx="116800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Feb</a:t>
            </a:r>
            <a:endParaRPr lang="en-US" sz="1800">
              <a:solidFill>
                <a:schemeClr val="bg1"/>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4391025"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Mar</a:t>
            </a:r>
            <a:endParaRPr lang="en-US" sz="1800">
              <a:solidFill>
                <a:schemeClr val="bg1"/>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5610225"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Apr</a:t>
            </a:r>
            <a:endParaRPr lang="en-US" sz="1800">
              <a:solidFill>
                <a:schemeClr val="bg1"/>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6829425" y="10117931"/>
            <a:ext cx="1168004"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May</a:t>
            </a:r>
            <a:endParaRPr lang="en-US" sz="1800">
              <a:solidFill>
                <a:schemeClr val="bg1"/>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8049816"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bg1"/>
                </a:solidFill>
                <a:latin typeface="Roboto" charset="0"/>
                <a:ea typeface="ＭＳ Ｐゴシック" charset="0"/>
                <a:cs typeface="Roboto" charset="0"/>
                <a:sym typeface="Roboto" charset="0"/>
              </a:rPr>
              <a:t>Jun</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1500">
                <a:solidFill>
                  <a:schemeClr val="bg1"/>
                </a:solidFill>
              </a:rPr>
              <a:pPr algn="ctr" eaLnBrk="1">
                <a:lnSpc>
                  <a:spcPct val="100000"/>
                </a:lnSpc>
              </a:pPr>
              <a:t>89</a:t>
            </a:fld>
            <a:endParaRPr lang="en-US" sz="1800">
              <a:solidFill>
                <a:schemeClr val="bg1"/>
              </a:solidFill>
            </a:endParaRPr>
          </a:p>
        </p:txBody>
      </p:sp>
      <p:grpSp>
        <p:nvGrpSpPr>
          <p:cNvPr id="98306" name="Group 4"/>
          <p:cNvGrpSpPr>
            <a:grpSpLocks/>
          </p:cNvGrpSpPr>
          <p:nvPr/>
        </p:nvGrpSpPr>
        <p:grpSpPr bwMode="auto">
          <a:xfrm>
            <a:off x="1098947" y="5359003"/>
            <a:ext cx="8791575" cy="4090988"/>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122885" y="889635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0" name="AutoShape 18"/>
          <p:cNvSpPr>
            <a:spLocks/>
          </p:cNvSpPr>
          <p:nvPr/>
        </p:nvSpPr>
        <p:spPr bwMode="auto">
          <a:xfrm>
            <a:off x="2107406"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1" name="AutoShape 19"/>
          <p:cNvSpPr>
            <a:spLocks/>
          </p:cNvSpPr>
          <p:nvPr/>
        </p:nvSpPr>
        <p:spPr bwMode="auto">
          <a:xfrm>
            <a:off x="2122885" y="8583216"/>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2" name="AutoShape 20"/>
          <p:cNvSpPr>
            <a:spLocks/>
          </p:cNvSpPr>
          <p:nvPr/>
        </p:nvSpPr>
        <p:spPr bwMode="auto">
          <a:xfrm>
            <a:off x="2122885" y="7960519"/>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3" name="AutoShape 21"/>
          <p:cNvSpPr>
            <a:spLocks/>
          </p:cNvSpPr>
          <p:nvPr/>
        </p:nvSpPr>
        <p:spPr bwMode="auto">
          <a:xfrm>
            <a:off x="2122885" y="8273654"/>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4" name="AutoShape 22"/>
          <p:cNvSpPr>
            <a:spLocks/>
          </p:cNvSpPr>
          <p:nvPr/>
        </p:nvSpPr>
        <p:spPr bwMode="auto">
          <a:xfrm>
            <a:off x="2122885" y="7646194"/>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5" name="AutoShape 23"/>
          <p:cNvSpPr>
            <a:spLocks/>
          </p:cNvSpPr>
          <p:nvPr/>
        </p:nvSpPr>
        <p:spPr bwMode="auto">
          <a:xfrm>
            <a:off x="2132410" y="7437835"/>
            <a:ext cx="984647" cy="325040"/>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6" name="AutoShape 24"/>
          <p:cNvSpPr>
            <a:spLocks/>
          </p:cNvSpPr>
          <p:nvPr/>
        </p:nvSpPr>
        <p:spPr bwMode="auto">
          <a:xfrm>
            <a:off x="3430192" y="889635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7" name="AutoShape 25"/>
          <p:cNvSpPr>
            <a:spLocks/>
          </p:cNvSpPr>
          <p:nvPr/>
        </p:nvSpPr>
        <p:spPr bwMode="auto">
          <a:xfrm>
            <a:off x="3430192" y="9210675"/>
            <a:ext cx="1010840"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8" name="AutoShape 26"/>
          <p:cNvSpPr>
            <a:spLocks/>
          </p:cNvSpPr>
          <p:nvPr/>
        </p:nvSpPr>
        <p:spPr bwMode="auto">
          <a:xfrm>
            <a:off x="3430192" y="8583216"/>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59" name="AutoShape 27"/>
          <p:cNvSpPr>
            <a:spLocks/>
          </p:cNvSpPr>
          <p:nvPr/>
        </p:nvSpPr>
        <p:spPr bwMode="auto">
          <a:xfrm>
            <a:off x="3430192" y="7960519"/>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0" name="AutoShape 28"/>
          <p:cNvSpPr>
            <a:spLocks/>
          </p:cNvSpPr>
          <p:nvPr/>
        </p:nvSpPr>
        <p:spPr bwMode="auto">
          <a:xfrm>
            <a:off x="3430192" y="8273654"/>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1" name="AutoShape 29"/>
          <p:cNvSpPr>
            <a:spLocks/>
          </p:cNvSpPr>
          <p:nvPr/>
        </p:nvSpPr>
        <p:spPr bwMode="auto">
          <a:xfrm>
            <a:off x="3430192" y="7646194"/>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2" name="AutoShape 30"/>
          <p:cNvSpPr>
            <a:spLocks/>
          </p:cNvSpPr>
          <p:nvPr/>
        </p:nvSpPr>
        <p:spPr bwMode="auto">
          <a:xfrm>
            <a:off x="3430192" y="7333060"/>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3" name="AutoShape 31"/>
          <p:cNvSpPr>
            <a:spLocks/>
          </p:cNvSpPr>
          <p:nvPr/>
        </p:nvSpPr>
        <p:spPr bwMode="auto">
          <a:xfrm>
            <a:off x="3430192" y="670560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4" name="AutoShape 32"/>
          <p:cNvSpPr>
            <a:spLocks/>
          </p:cNvSpPr>
          <p:nvPr/>
        </p:nvSpPr>
        <p:spPr bwMode="auto">
          <a:xfrm>
            <a:off x="3430192" y="7018735"/>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5" name="AutoShape 33"/>
          <p:cNvSpPr>
            <a:spLocks/>
          </p:cNvSpPr>
          <p:nvPr/>
        </p:nvSpPr>
        <p:spPr bwMode="auto">
          <a:xfrm>
            <a:off x="3430192" y="6391275"/>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6" name="AutoShape 34"/>
          <p:cNvSpPr>
            <a:spLocks/>
          </p:cNvSpPr>
          <p:nvPr/>
        </p:nvSpPr>
        <p:spPr bwMode="auto">
          <a:xfrm>
            <a:off x="3443288" y="6178154"/>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7" name="AutoShape 35"/>
          <p:cNvSpPr>
            <a:spLocks/>
          </p:cNvSpPr>
          <p:nvPr/>
        </p:nvSpPr>
        <p:spPr bwMode="auto">
          <a:xfrm>
            <a:off x="4737497" y="8896350"/>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8" name="AutoShape 36"/>
          <p:cNvSpPr>
            <a:spLocks/>
          </p:cNvSpPr>
          <p:nvPr/>
        </p:nvSpPr>
        <p:spPr bwMode="auto">
          <a:xfrm>
            <a:off x="4737497" y="9210675"/>
            <a:ext cx="1009650" cy="419100"/>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69" name="AutoShape 37"/>
          <p:cNvSpPr>
            <a:spLocks/>
          </p:cNvSpPr>
          <p:nvPr/>
        </p:nvSpPr>
        <p:spPr bwMode="auto">
          <a:xfrm>
            <a:off x="4737497" y="8583216"/>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0" name="AutoShape 38"/>
          <p:cNvSpPr>
            <a:spLocks/>
          </p:cNvSpPr>
          <p:nvPr/>
        </p:nvSpPr>
        <p:spPr bwMode="auto">
          <a:xfrm>
            <a:off x="6043613"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1" name="AutoShape 39"/>
          <p:cNvSpPr>
            <a:spLocks/>
          </p:cNvSpPr>
          <p:nvPr/>
        </p:nvSpPr>
        <p:spPr bwMode="auto">
          <a:xfrm>
            <a:off x="6043613"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2" name="AutoShape 40"/>
          <p:cNvSpPr>
            <a:spLocks/>
          </p:cNvSpPr>
          <p:nvPr/>
        </p:nvSpPr>
        <p:spPr bwMode="auto">
          <a:xfrm>
            <a:off x="6043613"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3" name="AutoShape 41"/>
          <p:cNvSpPr>
            <a:spLocks/>
          </p:cNvSpPr>
          <p:nvPr/>
        </p:nvSpPr>
        <p:spPr bwMode="auto">
          <a:xfrm>
            <a:off x="6057901" y="8364142"/>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4" name="AutoShape 42"/>
          <p:cNvSpPr>
            <a:spLocks/>
          </p:cNvSpPr>
          <p:nvPr/>
        </p:nvSpPr>
        <p:spPr bwMode="auto">
          <a:xfrm>
            <a:off x="7350919"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5" name="AutoShape 43"/>
          <p:cNvSpPr>
            <a:spLocks/>
          </p:cNvSpPr>
          <p:nvPr/>
        </p:nvSpPr>
        <p:spPr bwMode="auto">
          <a:xfrm>
            <a:off x="7350919"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6" name="AutoShape 44"/>
          <p:cNvSpPr>
            <a:spLocks/>
          </p:cNvSpPr>
          <p:nvPr/>
        </p:nvSpPr>
        <p:spPr bwMode="auto">
          <a:xfrm>
            <a:off x="7350919"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7" name="AutoShape 45"/>
          <p:cNvSpPr>
            <a:spLocks/>
          </p:cNvSpPr>
          <p:nvPr/>
        </p:nvSpPr>
        <p:spPr bwMode="auto">
          <a:xfrm>
            <a:off x="4737497" y="8264129"/>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8" name="AutoShape 46"/>
          <p:cNvSpPr>
            <a:spLocks/>
          </p:cNvSpPr>
          <p:nvPr/>
        </p:nvSpPr>
        <p:spPr bwMode="auto">
          <a:xfrm>
            <a:off x="4737497" y="7949804"/>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79" name="AutoShape 47"/>
          <p:cNvSpPr>
            <a:spLocks/>
          </p:cNvSpPr>
          <p:nvPr/>
        </p:nvSpPr>
        <p:spPr bwMode="auto">
          <a:xfrm>
            <a:off x="4737497" y="7322344"/>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0" name="AutoShape 48"/>
          <p:cNvSpPr>
            <a:spLocks/>
          </p:cNvSpPr>
          <p:nvPr/>
        </p:nvSpPr>
        <p:spPr bwMode="auto">
          <a:xfrm>
            <a:off x="4737497" y="7636669"/>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1" name="AutoShape 49"/>
          <p:cNvSpPr>
            <a:spLocks/>
          </p:cNvSpPr>
          <p:nvPr/>
        </p:nvSpPr>
        <p:spPr bwMode="auto">
          <a:xfrm>
            <a:off x="4737497" y="7009210"/>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2" name="AutoShape 50"/>
          <p:cNvSpPr>
            <a:spLocks/>
          </p:cNvSpPr>
          <p:nvPr/>
        </p:nvSpPr>
        <p:spPr bwMode="auto">
          <a:xfrm>
            <a:off x="4750594" y="6794898"/>
            <a:ext cx="984647" cy="326231"/>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3" name="AutoShape 51"/>
          <p:cNvSpPr>
            <a:spLocks/>
          </p:cNvSpPr>
          <p:nvPr/>
        </p:nvSpPr>
        <p:spPr bwMode="auto">
          <a:xfrm>
            <a:off x="7350919" y="7955756"/>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4" name="AutoShape 52"/>
          <p:cNvSpPr>
            <a:spLocks/>
          </p:cNvSpPr>
          <p:nvPr/>
        </p:nvSpPr>
        <p:spPr bwMode="auto">
          <a:xfrm>
            <a:off x="7350919" y="8268892"/>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5" name="AutoShape 53"/>
          <p:cNvSpPr>
            <a:spLocks/>
          </p:cNvSpPr>
          <p:nvPr/>
        </p:nvSpPr>
        <p:spPr bwMode="auto">
          <a:xfrm>
            <a:off x="7350919" y="7642622"/>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6" name="AutoShape 54"/>
          <p:cNvSpPr>
            <a:spLocks/>
          </p:cNvSpPr>
          <p:nvPr/>
        </p:nvSpPr>
        <p:spPr bwMode="auto">
          <a:xfrm>
            <a:off x="7365207" y="7423548"/>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87" name="AutoShape 55"/>
          <p:cNvSpPr>
            <a:spLocks/>
          </p:cNvSpPr>
          <p:nvPr/>
        </p:nvSpPr>
        <p:spPr bwMode="auto">
          <a:xfrm>
            <a:off x="2353866" y="9763125"/>
            <a:ext cx="54887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Jan</a:t>
            </a:r>
            <a:endParaRPr lang="en-US" sz="1800">
              <a:solidFill>
                <a:schemeClr val="bg1"/>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3661173" y="9763125"/>
            <a:ext cx="54887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Feb</a:t>
            </a:r>
            <a:endParaRPr lang="en-US" sz="1800">
              <a:solidFill>
                <a:schemeClr val="bg1"/>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4968478" y="9763125"/>
            <a:ext cx="54768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Mar</a:t>
            </a:r>
            <a:endParaRPr lang="en-US" sz="1800">
              <a:solidFill>
                <a:schemeClr val="bg1"/>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6274594"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Apr</a:t>
            </a:r>
            <a:endParaRPr lang="en-US" sz="1800">
              <a:solidFill>
                <a:schemeClr val="bg1"/>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7581900"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May</a:t>
            </a:r>
            <a:endParaRPr lang="en-US" sz="1800">
              <a:solidFill>
                <a:schemeClr val="bg1"/>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8889206"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bg1"/>
                </a:solidFill>
                <a:latin typeface="Roboto" charset="0"/>
                <a:ea typeface="ＭＳ Ｐゴシック" charset="0"/>
                <a:cs typeface="Roboto" charset="0"/>
                <a:sym typeface="Roboto" charset="0"/>
              </a:rPr>
              <a:t>Jun</a:t>
            </a:r>
            <a:endParaRPr lang="en-US" sz="1800">
              <a:solidFill>
                <a:schemeClr val="bg1"/>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8658225"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4" name="AutoShape 62"/>
          <p:cNvSpPr>
            <a:spLocks/>
          </p:cNvSpPr>
          <p:nvPr/>
        </p:nvSpPr>
        <p:spPr bwMode="auto">
          <a:xfrm>
            <a:off x="8658225"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5" name="AutoShape 63"/>
          <p:cNvSpPr>
            <a:spLocks/>
          </p:cNvSpPr>
          <p:nvPr/>
        </p:nvSpPr>
        <p:spPr bwMode="auto">
          <a:xfrm>
            <a:off x="8658225"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6" name="AutoShape 64"/>
          <p:cNvSpPr>
            <a:spLocks/>
          </p:cNvSpPr>
          <p:nvPr/>
        </p:nvSpPr>
        <p:spPr bwMode="auto">
          <a:xfrm>
            <a:off x="8658225" y="7955756"/>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7" name="AutoShape 65"/>
          <p:cNvSpPr>
            <a:spLocks/>
          </p:cNvSpPr>
          <p:nvPr/>
        </p:nvSpPr>
        <p:spPr bwMode="auto">
          <a:xfrm>
            <a:off x="8658225" y="8268892"/>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8" name="AutoShape 66"/>
          <p:cNvSpPr>
            <a:spLocks/>
          </p:cNvSpPr>
          <p:nvPr/>
        </p:nvSpPr>
        <p:spPr bwMode="auto">
          <a:xfrm>
            <a:off x="8658225" y="7642622"/>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299" name="AutoShape 67"/>
          <p:cNvSpPr>
            <a:spLocks/>
          </p:cNvSpPr>
          <p:nvPr/>
        </p:nvSpPr>
        <p:spPr bwMode="auto">
          <a:xfrm>
            <a:off x="8658225" y="7009210"/>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300" name="AutoShape 68"/>
          <p:cNvSpPr>
            <a:spLocks/>
          </p:cNvSpPr>
          <p:nvPr/>
        </p:nvSpPr>
        <p:spPr bwMode="auto">
          <a:xfrm>
            <a:off x="8658225" y="732353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301" name="AutoShape 69"/>
          <p:cNvSpPr>
            <a:spLocks/>
          </p:cNvSpPr>
          <p:nvPr/>
        </p:nvSpPr>
        <p:spPr bwMode="auto">
          <a:xfrm>
            <a:off x="8658225" y="6696075"/>
            <a:ext cx="1010841"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302" name="AutoShape 70"/>
          <p:cNvSpPr>
            <a:spLocks/>
          </p:cNvSpPr>
          <p:nvPr/>
        </p:nvSpPr>
        <p:spPr bwMode="auto">
          <a:xfrm>
            <a:off x="8672513" y="6477000"/>
            <a:ext cx="984647" cy="325041"/>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bg1"/>
              </a:solidFill>
            </a:endParaRPr>
          </a:p>
        </p:txBody>
      </p:sp>
      <p:sp>
        <p:nvSpPr>
          <p:cNvPr id="95303" name="AutoShape 71"/>
          <p:cNvSpPr>
            <a:spLocks/>
          </p:cNvSpPr>
          <p:nvPr/>
        </p:nvSpPr>
        <p:spPr bwMode="auto">
          <a:xfrm>
            <a:off x="11270457" y="7712869"/>
            <a:ext cx="586144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or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a:t>
            </a:r>
            <a:r>
              <a:rPr lang="en-US" sz="1800" dirty="0" err="1">
                <a:solidFill>
                  <a:schemeClr val="bg1"/>
                </a:solidFill>
                <a:latin typeface="Roboto Light" panose="02000000000000000000" pitchFamily="2" charset="0"/>
                <a:ea typeface="Roboto Light" panose="02000000000000000000" pitchFamily="2" charset="0"/>
              </a:rPr>
              <a:t>which</a:t>
            </a:r>
            <a:r>
              <a:rPr lang="en-US" sz="1800" dirty="0">
                <a:solidFill>
                  <a:schemeClr val="bg1"/>
                </a:solidFill>
                <a:latin typeface="Roboto Light" panose="02000000000000000000" pitchFamily="2" charset="0"/>
                <a:ea typeface="Roboto Light" panose="02000000000000000000" pitchFamily="2" charset="0"/>
              </a:rPr>
              <a:t> don't look even slightly </a:t>
            </a:r>
            <a:r>
              <a:rPr lang="en-US" sz="1800" dirty="0" err="1">
                <a:solidFill>
                  <a:schemeClr val="bg1"/>
                </a:solidFill>
                <a:latin typeface="Roboto Light" panose="02000000000000000000" pitchFamily="2" charset="0"/>
                <a:ea typeface="Roboto Light" panose="02000000000000000000" pitchFamily="2" charset="0"/>
              </a:rPr>
              <a:t>htly</a:t>
            </a:r>
            <a:r>
              <a:rPr lang="en-US" sz="1800" dirty="0">
                <a:solidFill>
                  <a:schemeClr val="bg1"/>
                </a:solidFill>
                <a:latin typeface="Roboto Light" panose="02000000000000000000" pitchFamily="2" charset="0"/>
                <a:ea typeface="Roboto Light" panose="02000000000000000000" pitchFamily="2" charset="0"/>
              </a:rPr>
              <a:t>. or </a:t>
            </a:r>
            <a:r>
              <a:rPr lang="en-US" sz="1800" dirty="0" err="1">
                <a:solidFill>
                  <a:schemeClr val="bg1"/>
                </a:solidFill>
                <a:latin typeface="Roboto Light" panose="02000000000000000000" pitchFamily="2" charset="0"/>
                <a:ea typeface="Roboto Light" panose="02000000000000000000" pitchFamily="2" charset="0"/>
              </a:rPr>
              <a:t>randoy</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11270457" y="4587479"/>
            <a:ext cx="5861447" cy="2925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WE WILL HELP YOU GROW YOUR IDEA INTO a PROFITABLE BUSINESS</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51310" y="4246960"/>
            <a:ext cx="7918847" cy="4288631"/>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133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1500">
                <a:solidFill>
                  <a:schemeClr val="bg1"/>
                </a:solidFill>
              </a:rPr>
              <a:pPr algn="ctr" eaLnBrk="1">
                <a:lnSpc>
                  <a:spcPct val="100000"/>
                </a:lnSpc>
              </a:pPr>
              <a:t>9</a:t>
            </a:fld>
            <a:endParaRPr lang="en-US" sz="1800">
              <a:solidFill>
                <a:schemeClr val="bg1"/>
              </a:solidFill>
            </a:endParaRPr>
          </a:p>
        </p:txBody>
      </p:sp>
      <p:sp>
        <p:nvSpPr>
          <p:cNvPr id="13318" name="AutoShape 6"/>
          <p:cNvSpPr>
            <a:spLocks/>
          </p:cNvSpPr>
          <p:nvPr/>
        </p:nvSpPr>
        <p:spPr bwMode="auto">
          <a:xfrm>
            <a:off x="3376613" y="4875610"/>
            <a:ext cx="3068241" cy="3069431"/>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3319" name="AutoShape 7"/>
          <p:cNvSpPr>
            <a:spLocks/>
          </p:cNvSpPr>
          <p:nvPr/>
        </p:nvSpPr>
        <p:spPr bwMode="auto">
          <a:xfrm>
            <a:off x="3345656" y="6006704"/>
            <a:ext cx="3130154"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dirty="0">
                <a:solidFill>
                  <a:schemeClr val="bg1"/>
                </a:solidFill>
                <a:latin typeface="Roboto" charset="0"/>
                <a:ea typeface="ＭＳ Ｐゴシック" charset="0"/>
                <a:cs typeface="Roboto" charset="0"/>
                <a:sym typeface="Roboto" charset="0"/>
              </a:rPr>
              <a:t>Vision</a:t>
            </a:r>
            <a:endParaRPr lang="en-US" sz="1800"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951310" y="8823722"/>
            <a:ext cx="7918847"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8" name="Rectangle 17"/>
          <p:cNvSpPr/>
          <p:nvPr/>
        </p:nvSpPr>
        <p:spPr bwMode="auto">
          <a:xfrm>
            <a:off x="9446623" y="4246960"/>
            <a:ext cx="7918847" cy="4288631"/>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bg1"/>
              </a:solidFill>
              <a:latin typeface="Roboto" charset="0"/>
              <a:ea typeface="ＭＳ Ｐゴシック" charset="0"/>
              <a:cs typeface="Roboto" charset="0"/>
              <a:sym typeface="Roboto" charset="0"/>
            </a:endParaRPr>
          </a:p>
        </p:txBody>
      </p:sp>
      <p:sp>
        <p:nvSpPr>
          <p:cNvPr id="19" name="AutoShape 6"/>
          <p:cNvSpPr>
            <a:spLocks/>
          </p:cNvSpPr>
          <p:nvPr/>
        </p:nvSpPr>
        <p:spPr bwMode="auto">
          <a:xfrm>
            <a:off x="11871926" y="4875610"/>
            <a:ext cx="3068241" cy="3069431"/>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20" name="AutoShape 7"/>
          <p:cNvSpPr>
            <a:spLocks/>
          </p:cNvSpPr>
          <p:nvPr/>
        </p:nvSpPr>
        <p:spPr bwMode="auto">
          <a:xfrm>
            <a:off x="11840970" y="6006704"/>
            <a:ext cx="3130154"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3375" dirty="0">
                <a:solidFill>
                  <a:schemeClr val="bg1"/>
                </a:solidFill>
                <a:latin typeface="Roboto" charset="0"/>
                <a:ea typeface="ＭＳ Ｐゴシック" charset="0"/>
                <a:cs typeface="Roboto" charset="0"/>
                <a:sym typeface="Roboto" charset="0"/>
              </a:rPr>
              <a:t>Mission</a:t>
            </a:r>
            <a:endParaRPr lang="en-US" sz="1800"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9446623" y="8823722"/>
            <a:ext cx="7918847"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1500">
                <a:solidFill>
                  <a:schemeClr val="bg1"/>
                </a:solidFill>
              </a:rPr>
              <a:pPr algn="ctr" eaLnBrk="1">
                <a:lnSpc>
                  <a:spcPct val="100000"/>
                </a:lnSpc>
              </a:pPr>
              <a:t>90</a:t>
            </a:fld>
            <a:endParaRPr lang="en-US" sz="1800">
              <a:solidFill>
                <a:schemeClr val="bg1"/>
              </a:solidFill>
            </a:endParaRPr>
          </a:p>
        </p:txBody>
      </p:sp>
      <p:grpSp>
        <p:nvGrpSpPr>
          <p:cNvPr id="96260" name="Group 4"/>
          <p:cNvGrpSpPr>
            <a:grpSpLocks/>
          </p:cNvGrpSpPr>
          <p:nvPr/>
        </p:nvGrpSpPr>
        <p:grpSpPr bwMode="auto">
          <a:xfrm>
            <a:off x="6973491" y="6322219"/>
            <a:ext cx="4339828" cy="2593181"/>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bg1"/>
                </a:solidFill>
              </a:endParaRPr>
            </a:p>
          </p:txBody>
        </p:sp>
      </p:grpSp>
      <p:sp>
        <p:nvSpPr>
          <p:cNvPr id="96266" name="AutoShape 10"/>
          <p:cNvSpPr>
            <a:spLocks/>
          </p:cNvSpPr>
          <p:nvPr/>
        </p:nvSpPr>
        <p:spPr bwMode="auto">
          <a:xfrm>
            <a:off x="12876610" y="47732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2876610" y="5212557"/>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3568362" y="699849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3568362" y="7437835"/>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2876610" y="92237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2876610" y="9663113"/>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11175206" y="4839891"/>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73" name="AutoShape 17"/>
          <p:cNvSpPr>
            <a:spLocks/>
          </p:cNvSpPr>
          <p:nvPr/>
        </p:nvSpPr>
        <p:spPr bwMode="auto">
          <a:xfrm flipH="1">
            <a:off x="11794331" y="7065169"/>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75" name="AutoShape 19"/>
          <p:cNvSpPr>
            <a:spLocks/>
          </p:cNvSpPr>
          <p:nvPr/>
        </p:nvSpPr>
        <p:spPr bwMode="auto">
          <a:xfrm flipH="1">
            <a:off x="11175206" y="92916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76" name="AutoShape 20"/>
          <p:cNvSpPr>
            <a:spLocks/>
          </p:cNvSpPr>
          <p:nvPr/>
        </p:nvSpPr>
        <p:spPr bwMode="auto">
          <a:xfrm>
            <a:off x="9521429" y="8915401"/>
            <a:ext cx="1634728" cy="946547"/>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77" name="AutoShape 21"/>
          <p:cNvSpPr>
            <a:spLocks/>
          </p:cNvSpPr>
          <p:nvPr/>
        </p:nvSpPr>
        <p:spPr bwMode="auto">
          <a:xfrm>
            <a:off x="9144001" y="7617619"/>
            <a:ext cx="2649140" cy="34289"/>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78" name="AutoShape 22"/>
          <p:cNvSpPr>
            <a:spLocks/>
          </p:cNvSpPr>
          <p:nvPr/>
        </p:nvSpPr>
        <p:spPr bwMode="auto">
          <a:xfrm>
            <a:off x="9407129" y="5313760"/>
            <a:ext cx="1753790" cy="1008459"/>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79" name="AutoShape 23"/>
          <p:cNvSpPr>
            <a:spLocks/>
          </p:cNvSpPr>
          <p:nvPr/>
        </p:nvSpPr>
        <p:spPr bwMode="auto">
          <a:xfrm flipH="1">
            <a:off x="5988844" y="4839891"/>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80" name="AutoShape 24"/>
          <p:cNvSpPr>
            <a:spLocks/>
          </p:cNvSpPr>
          <p:nvPr/>
        </p:nvSpPr>
        <p:spPr bwMode="auto">
          <a:xfrm flipH="1">
            <a:off x="5369719" y="7065169"/>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81" name="AutoShape 25"/>
          <p:cNvSpPr>
            <a:spLocks/>
          </p:cNvSpPr>
          <p:nvPr/>
        </p:nvSpPr>
        <p:spPr bwMode="auto">
          <a:xfrm>
            <a:off x="6493669" y="7617619"/>
            <a:ext cx="941785"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82" name="AutoShape 26"/>
          <p:cNvSpPr>
            <a:spLocks/>
          </p:cNvSpPr>
          <p:nvPr/>
        </p:nvSpPr>
        <p:spPr bwMode="auto">
          <a:xfrm flipH="1">
            <a:off x="5988844" y="92916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6283" name="AutoShape 27"/>
          <p:cNvSpPr>
            <a:spLocks/>
          </p:cNvSpPr>
          <p:nvPr/>
        </p:nvSpPr>
        <p:spPr bwMode="auto">
          <a:xfrm>
            <a:off x="7110412" y="8915400"/>
            <a:ext cx="1815704" cy="977504"/>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84" name="AutoShape 28"/>
          <p:cNvSpPr>
            <a:spLocks/>
          </p:cNvSpPr>
          <p:nvPr/>
        </p:nvSpPr>
        <p:spPr bwMode="auto">
          <a:xfrm>
            <a:off x="7108032" y="5308997"/>
            <a:ext cx="1779985" cy="1013222"/>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bg1"/>
              </a:solidFill>
            </a:endParaRPr>
          </a:p>
        </p:txBody>
      </p:sp>
      <p:sp>
        <p:nvSpPr>
          <p:cNvPr id="96285" name="AutoShape 29"/>
          <p:cNvSpPr>
            <a:spLocks/>
          </p:cNvSpPr>
          <p:nvPr/>
        </p:nvSpPr>
        <p:spPr bwMode="auto">
          <a:xfrm>
            <a:off x="3877866" y="47410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Photography</a:t>
            </a:r>
            <a:endParaRPr lang="en-US" sz="1800" dirty="0">
              <a:solidFill>
                <a:schemeClr val="bg1"/>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1629966" y="5212557"/>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3199210" y="706159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951310" y="7534275"/>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3877866" y="928806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Photography</a:t>
            </a:r>
            <a:endParaRPr lang="en-US" sz="1800">
              <a:solidFill>
                <a:schemeClr val="bg1"/>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1629966" y="9760744"/>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6149579" y="5131594"/>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43%</a:t>
            </a:r>
            <a:endParaRPr lang="en-US" sz="1800" dirty="0">
              <a:solidFill>
                <a:schemeClr val="bg1"/>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11335942" y="51315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43%</a:t>
            </a:r>
            <a:endParaRPr lang="en-US" sz="1800" dirty="0">
              <a:solidFill>
                <a:schemeClr val="bg1"/>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11955067" y="7356872"/>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11335942" y="9582150"/>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6191250" y="9582150"/>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5530454" y="7356872"/>
            <a:ext cx="78343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1500">
                <a:solidFill>
                  <a:schemeClr val="bg1"/>
                </a:solidFill>
              </a:rPr>
              <a:pPr algn="ctr" eaLnBrk="1">
                <a:lnSpc>
                  <a:spcPct val="100000"/>
                </a:lnSpc>
              </a:pPr>
              <a:t>91</a:t>
            </a:fld>
            <a:endParaRPr lang="en-US" sz="1800">
              <a:solidFill>
                <a:schemeClr val="bg1"/>
              </a:solidFill>
            </a:endParaRPr>
          </a:p>
        </p:txBody>
      </p:sp>
      <p:sp>
        <p:nvSpPr>
          <p:cNvPr id="97284" name="AutoShape 4"/>
          <p:cNvSpPr>
            <a:spLocks/>
          </p:cNvSpPr>
          <p:nvPr/>
        </p:nvSpPr>
        <p:spPr bwMode="auto">
          <a:xfrm>
            <a:off x="9976247" y="4171950"/>
            <a:ext cx="5556647" cy="8774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bg1"/>
                </a:solidFill>
                <a:latin typeface="Roboto" charset="0"/>
                <a:ea typeface="ＭＳ Ｐゴシック" charset="0"/>
                <a:cs typeface="Roboto" charset="0"/>
                <a:sym typeface="Roboto" charset="0"/>
              </a:rPr>
              <a:t>60% Desktop Users</a:t>
            </a:r>
            <a:endParaRPr lang="en-US" sz="1800" dirty="0">
              <a:solidFill>
                <a:schemeClr val="bg1"/>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9976248" y="5049441"/>
            <a:ext cx="6117431" cy="1846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bg1"/>
                </a:solidFill>
                <a:latin typeface="Roboto Light" panose="02000000000000000000" pitchFamily="2" charset="0"/>
                <a:ea typeface="Roboto Light" panose="02000000000000000000" pitchFamily="2" charset="0"/>
              </a:rPr>
              <a:t>Duis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est</a:t>
            </a:r>
            <a:r>
              <a:rPr lang="en-US" sz="1800" dirty="0">
                <a:solidFill>
                  <a:schemeClr val="bg1"/>
                </a:solidFill>
                <a:latin typeface="Roboto Light" panose="02000000000000000000" pitchFamily="2" charset="0"/>
                <a:ea typeface="Roboto Light" panose="02000000000000000000" pitchFamily="2" charset="0"/>
              </a:rPr>
              <a:t> non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luctus</a:t>
            </a:r>
            <a:r>
              <a:rPr lang="en-US" sz="1800" dirty="0">
                <a:solidFill>
                  <a:schemeClr val="bg1"/>
                </a:solidFill>
                <a:latin typeface="Roboto Light" panose="02000000000000000000" pitchFamily="2" charset="0"/>
                <a:ea typeface="Roboto Light" panose="02000000000000000000" pitchFamily="2" charset="0"/>
              </a:rPr>
              <a:t>, nisi </a:t>
            </a:r>
            <a:r>
              <a:rPr lang="en-US" sz="1800" dirty="0" err="1">
                <a:solidFill>
                  <a:schemeClr val="bg1"/>
                </a:solidFill>
                <a:latin typeface="Roboto Light" panose="02000000000000000000" pitchFamily="2" charset="0"/>
                <a:ea typeface="Roboto Light" panose="02000000000000000000" pitchFamily="2" charset="0"/>
              </a:rPr>
              <a:t>erat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porttitor</a:t>
            </a:r>
            <a:r>
              <a:rPr lang="en-US" sz="1800" dirty="0">
                <a:solidFill>
                  <a:schemeClr val="bg1"/>
                </a:solidFill>
                <a:latin typeface="Roboto Light" panose="02000000000000000000" pitchFamily="2" charset="0"/>
                <a:ea typeface="Roboto Light" panose="02000000000000000000" pitchFamily="2" charset="0"/>
              </a:rPr>
              <a:t> ligula, </a:t>
            </a:r>
            <a:r>
              <a:rPr lang="en-US" sz="1800" dirty="0" err="1">
                <a:solidFill>
                  <a:schemeClr val="bg1"/>
                </a:solidFill>
                <a:latin typeface="Roboto Light" panose="02000000000000000000" pitchFamily="2" charset="0"/>
                <a:ea typeface="Roboto Light" panose="02000000000000000000" pitchFamily="2" charset="0"/>
              </a:rPr>
              <a:t>eget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lacinia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elit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condimentum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massa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justo</a:t>
            </a:r>
            <a:r>
              <a:rPr lang="en-US" sz="1800" dirty="0">
                <a:solidFill>
                  <a:schemeClr val="bg1"/>
                </a:solidFill>
                <a:latin typeface="Roboto Light" panose="02000000000000000000" pitchFamily="2" charset="0"/>
                <a:ea typeface="Roboto Light" panose="02000000000000000000" pitchFamily="2" charset="0"/>
              </a:rPr>
              <a:t>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Donec</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odio</a:t>
            </a:r>
            <a:r>
              <a:rPr lang="en-US" sz="1800" dirty="0">
                <a:solidFill>
                  <a:schemeClr val="bg1"/>
                </a:solidFill>
                <a:latin typeface="Roboto Light" panose="02000000000000000000" pitchFamily="2" charset="0"/>
                <a:ea typeface="Roboto Light" panose="02000000000000000000" pitchFamily="2" charset="0"/>
              </a:rPr>
              <a:t> dui.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3127773" y="4171950"/>
            <a:ext cx="5679281" cy="3123010"/>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97287" name="AutoShape 7"/>
          <p:cNvSpPr>
            <a:spLocks/>
          </p:cNvSpPr>
          <p:nvPr/>
        </p:nvSpPr>
        <p:spPr bwMode="auto">
          <a:xfrm>
            <a:off x="4139804" y="4637485"/>
            <a:ext cx="3655219" cy="21931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60%</a:t>
            </a:r>
            <a:endParaRPr lang="en-US" sz="1800" dirty="0">
              <a:solidFill>
                <a:schemeClr val="bg1"/>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8926116" y="7809310"/>
            <a:ext cx="2589609" cy="3389709"/>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97289" name="AutoShape 9"/>
          <p:cNvSpPr>
            <a:spLocks/>
          </p:cNvSpPr>
          <p:nvPr/>
        </p:nvSpPr>
        <p:spPr bwMode="auto">
          <a:xfrm>
            <a:off x="9046369" y="8635604"/>
            <a:ext cx="2347913" cy="174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30%</a:t>
            </a:r>
            <a:endParaRPr lang="en-US" sz="1800">
              <a:solidFill>
                <a:schemeClr val="bg1"/>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951310" y="8310563"/>
            <a:ext cx="1121569" cy="2388394"/>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97291" name="AutoShape 11"/>
          <p:cNvSpPr>
            <a:spLocks/>
          </p:cNvSpPr>
          <p:nvPr/>
        </p:nvSpPr>
        <p:spPr bwMode="auto">
          <a:xfrm rot="16200000">
            <a:off x="635198" y="8992195"/>
            <a:ext cx="1753791"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bg1"/>
                </a:solidFill>
                <a:latin typeface="Roboto" charset="0"/>
                <a:ea typeface="ＭＳ Ｐゴシック" charset="0"/>
                <a:cs typeface="Roboto" charset="0"/>
                <a:sym typeface="Roboto" charset="0"/>
              </a:rPr>
              <a:t>10%</a:t>
            </a:r>
            <a:endParaRPr lang="en-US" sz="1800" dirty="0">
              <a:solidFill>
                <a:schemeClr val="bg1"/>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12487276" y="8209360"/>
            <a:ext cx="4804172"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bg1"/>
                </a:solidFill>
                <a:latin typeface="Roboto" charset="0"/>
                <a:ea typeface="ＭＳ Ｐゴシック" charset="0"/>
                <a:cs typeface="Roboto" charset="0"/>
                <a:sym typeface="Roboto" charset="0"/>
              </a:rPr>
              <a:t>40% Desktop Users</a:t>
            </a:r>
            <a:endParaRPr lang="en-US" sz="1800">
              <a:solidFill>
                <a:schemeClr val="bg1"/>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12487276" y="9086850"/>
            <a:ext cx="4804172" cy="1578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2845594" y="8209360"/>
            <a:ext cx="4805363"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bg1"/>
                </a:solidFill>
                <a:latin typeface="Roboto" charset="0"/>
                <a:ea typeface="ＭＳ Ｐゴシック" charset="0"/>
                <a:cs typeface="Roboto" charset="0"/>
                <a:sym typeface="Roboto" charset="0"/>
              </a:rPr>
              <a:t>40% Desktop Users</a:t>
            </a:r>
            <a:endParaRPr lang="en-US" sz="1800">
              <a:solidFill>
                <a:schemeClr val="bg1"/>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2845594" y="9086850"/>
            <a:ext cx="4805363" cy="1578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1500">
                <a:solidFill>
                  <a:schemeClr val="bg1"/>
                </a:solidFill>
              </a:rPr>
              <a:pPr algn="ctr" eaLnBrk="1">
                <a:lnSpc>
                  <a:spcPct val="100000"/>
                </a:lnSpc>
              </a:pPr>
              <a:t>92</a:t>
            </a:fld>
            <a:endParaRPr lang="en-US" sz="1800">
              <a:solidFill>
                <a:schemeClr val="bg1"/>
              </a:solidFill>
            </a:endParaRPr>
          </a:p>
        </p:txBody>
      </p:sp>
      <p:grpSp>
        <p:nvGrpSpPr>
          <p:cNvPr id="98308" name="Group 4"/>
          <p:cNvGrpSpPr>
            <a:grpSpLocks/>
          </p:cNvGrpSpPr>
          <p:nvPr/>
        </p:nvGrpSpPr>
        <p:grpSpPr bwMode="auto">
          <a:xfrm>
            <a:off x="2308622" y="5437585"/>
            <a:ext cx="2218134" cy="2218134"/>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8311" name="AutoShape 7"/>
          <p:cNvSpPr>
            <a:spLocks/>
          </p:cNvSpPr>
          <p:nvPr/>
        </p:nvSpPr>
        <p:spPr bwMode="auto">
          <a:xfrm>
            <a:off x="2308622" y="4626769"/>
            <a:ext cx="221813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Pedestrians</a:t>
            </a:r>
            <a:endParaRPr lang="en-US" sz="1800">
              <a:solidFill>
                <a:schemeClr val="bg1"/>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2308622" y="7942660"/>
            <a:ext cx="221813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50%</a:t>
            </a:r>
            <a:endParaRPr lang="en-US" sz="1800">
              <a:solidFill>
                <a:schemeClr val="bg1"/>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5172075" y="5437585"/>
            <a:ext cx="2216944" cy="2218134"/>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8316" name="AutoShape 12"/>
          <p:cNvSpPr>
            <a:spLocks/>
          </p:cNvSpPr>
          <p:nvPr/>
        </p:nvSpPr>
        <p:spPr bwMode="auto">
          <a:xfrm>
            <a:off x="5172075" y="4626769"/>
            <a:ext cx="221694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Cyclists</a:t>
            </a:r>
            <a:endParaRPr lang="en-US" sz="1800">
              <a:solidFill>
                <a:schemeClr val="bg1"/>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5172075" y="7942660"/>
            <a:ext cx="221694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12.5%</a:t>
            </a:r>
            <a:endParaRPr lang="en-US" sz="1800">
              <a:solidFill>
                <a:schemeClr val="bg1"/>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8034338" y="5437585"/>
            <a:ext cx="2218135" cy="2218134"/>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8321" name="AutoShape 17"/>
          <p:cNvSpPr>
            <a:spLocks/>
          </p:cNvSpPr>
          <p:nvPr/>
        </p:nvSpPr>
        <p:spPr bwMode="auto">
          <a:xfrm>
            <a:off x="8034338" y="4626769"/>
            <a:ext cx="2218135"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cars</a:t>
            </a:r>
            <a:endParaRPr lang="en-US" sz="1800">
              <a:solidFill>
                <a:schemeClr val="bg1"/>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8034338" y="7942660"/>
            <a:ext cx="2218135"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25%</a:t>
            </a:r>
            <a:endParaRPr lang="en-US" sz="1800">
              <a:solidFill>
                <a:schemeClr val="bg1"/>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10897791" y="5437585"/>
            <a:ext cx="2216944" cy="2218134"/>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8326" name="AutoShape 22"/>
          <p:cNvSpPr>
            <a:spLocks/>
          </p:cNvSpPr>
          <p:nvPr/>
        </p:nvSpPr>
        <p:spPr bwMode="auto">
          <a:xfrm>
            <a:off x="10897791" y="4626769"/>
            <a:ext cx="221694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subway</a:t>
            </a:r>
            <a:endParaRPr lang="en-US" sz="1800">
              <a:solidFill>
                <a:schemeClr val="bg1"/>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10897791" y="7942660"/>
            <a:ext cx="221694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50%</a:t>
            </a:r>
            <a:endParaRPr lang="en-US" sz="1800">
              <a:solidFill>
                <a:schemeClr val="bg1"/>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3760054" y="5437585"/>
            <a:ext cx="2218134" cy="2218134"/>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8331" name="AutoShape 27"/>
          <p:cNvSpPr>
            <a:spLocks/>
          </p:cNvSpPr>
          <p:nvPr/>
        </p:nvSpPr>
        <p:spPr bwMode="auto">
          <a:xfrm>
            <a:off x="13760054" y="4626769"/>
            <a:ext cx="221813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Buses</a:t>
            </a:r>
            <a:endParaRPr lang="en-US" sz="1800">
              <a:solidFill>
                <a:schemeClr val="bg1"/>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3760054" y="7942660"/>
            <a:ext cx="221813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bg1"/>
                </a:solidFill>
                <a:latin typeface="Roboto" charset="0"/>
                <a:ea typeface="ＭＳ Ｐゴシック" charset="0"/>
                <a:cs typeface="Roboto" charset="0"/>
                <a:sym typeface="Roboto" charset="0"/>
              </a:rPr>
              <a:t>75%</a:t>
            </a:r>
            <a:endParaRPr lang="en-US" sz="1800">
              <a:solidFill>
                <a:schemeClr val="bg1"/>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2309813" y="9397604"/>
            <a:ext cx="13667185" cy="1654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bg1"/>
                </a:solidFill>
                <a:latin typeface="Roboto Light" panose="02000000000000000000" pitchFamily="2" charset="0"/>
                <a:ea typeface="Roboto Light" panose="02000000000000000000" pitchFamily="2" charset="0"/>
              </a:rPr>
              <a:t>Curabitur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blandit</a:t>
            </a:r>
            <a:r>
              <a:rPr lang="en-US" sz="1800" dirty="0">
                <a:solidFill>
                  <a:schemeClr val="bg1"/>
                </a:solidFill>
                <a:latin typeface="Roboto Light" panose="02000000000000000000" pitchFamily="2" charset="0"/>
                <a:ea typeface="Roboto Light" panose="02000000000000000000" pitchFamily="2" charset="0"/>
              </a:rPr>
              <a:t> tempus </a:t>
            </a:r>
            <a:r>
              <a:rPr lang="en-US" sz="1800" dirty="0" err="1">
                <a:solidFill>
                  <a:schemeClr val="bg1"/>
                </a:solidFill>
                <a:latin typeface="Roboto Light" panose="02000000000000000000" pitchFamily="2" charset="0"/>
                <a:ea typeface="Roboto Light" panose="02000000000000000000" pitchFamily="2" charset="0"/>
              </a:rPr>
              <a:t>porttitor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Nullam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quis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eget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urna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mollis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ornare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eu</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leo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Sed</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posuere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consectetur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est</a:t>
            </a:r>
            <a:r>
              <a:rPr lang="en-US" sz="1800" dirty="0">
                <a:solidFill>
                  <a:schemeClr val="bg1"/>
                </a:solidFill>
                <a:latin typeface="Roboto Light" panose="02000000000000000000" pitchFamily="2" charset="0"/>
                <a:ea typeface="Roboto Light" panose="02000000000000000000" pitchFamily="2" charset="0"/>
              </a:rPr>
              <a:t> at </a:t>
            </a:r>
            <a:r>
              <a:rPr lang="en-US" sz="1800" dirty="0" err="1">
                <a:solidFill>
                  <a:schemeClr val="bg1"/>
                </a:solidFill>
                <a:latin typeface="Roboto Light" panose="02000000000000000000" pitchFamily="2" charset="0"/>
                <a:ea typeface="Roboto Light" panose="02000000000000000000" pitchFamily="2" charset="0"/>
              </a:rPr>
              <a:t>lobortis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Fusce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dapibus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tellus</a:t>
            </a:r>
            <a:r>
              <a:rPr lang="en-US" sz="1800" dirty="0">
                <a:solidFill>
                  <a:schemeClr val="bg1"/>
                </a:solidFill>
                <a:latin typeface="Roboto Light" panose="02000000000000000000" pitchFamily="2" charset="0"/>
                <a:ea typeface="Roboto Light" panose="02000000000000000000" pitchFamily="2" charset="0"/>
              </a:rPr>
              <a:t> ac </a:t>
            </a:r>
            <a:r>
              <a:rPr lang="en-US" sz="1800" dirty="0" err="1">
                <a:solidFill>
                  <a:schemeClr val="bg1"/>
                </a:solidFill>
                <a:latin typeface="Roboto Light" panose="02000000000000000000" pitchFamily="2" charset="0"/>
                <a:ea typeface="Roboto Light" panose="02000000000000000000" pitchFamily="2" charset="0"/>
              </a:rPr>
              <a:t>cursus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commodo</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tortor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mauris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condimentum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nibh</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ut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fermentum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massa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justo</a:t>
            </a:r>
            <a:r>
              <a:rPr lang="en-US" sz="1800" dirty="0">
                <a:solidFill>
                  <a:schemeClr val="bg1"/>
                </a:solidFill>
                <a:latin typeface="Roboto Light" panose="02000000000000000000" pitchFamily="2" charset="0"/>
                <a:ea typeface="Roboto Light" panose="02000000000000000000" pitchFamily="2" charset="0"/>
              </a:rPr>
              <a:t> sit </a:t>
            </a:r>
            <a:r>
              <a:rPr lang="en-US" sz="1800" dirty="0" err="1">
                <a:solidFill>
                  <a:schemeClr val="bg1"/>
                </a:solidFill>
                <a:latin typeface="Roboto Light" panose="02000000000000000000" pitchFamily="2" charset="0"/>
                <a:ea typeface="Roboto Light" panose="02000000000000000000" pitchFamily="2" charset="0"/>
              </a:rPr>
              <a:t>amet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risus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Vivamus</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sagittis</a:t>
            </a:r>
            <a:r>
              <a:rPr lang="en-US" sz="1800" dirty="0">
                <a:solidFill>
                  <a:schemeClr val="bg1"/>
                </a:solidFill>
                <a:latin typeface="Roboto Light" panose="02000000000000000000" pitchFamily="2" charset="0"/>
                <a:ea typeface="Roboto Light" panose="02000000000000000000" pitchFamily="2" charset="0"/>
              </a:rPr>
              <a:t> lacus </a:t>
            </a:r>
            <a:r>
              <a:rPr lang="en-US" sz="1800" dirty="0" err="1">
                <a:solidFill>
                  <a:schemeClr val="bg1"/>
                </a:solidFill>
                <a:latin typeface="Roboto Light" panose="02000000000000000000" pitchFamily="2" charset="0"/>
                <a:ea typeface="Roboto Light" panose="02000000000000000000" pitchFamily="2" charset="0"/>
              </a:rPr>
              <a:t>vel</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augue</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laoreet</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rutrum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faucibus</a:t>
            </a:r>
            <a:r>
              <a:rPr lang="en-US" sz="1800" dirty="0">
                <a:solidFill>
                  <a:schemeClr val="bg1"/>
                </a:solidFill>
                <a:latin typeface="Roboto Light" panose="02000000000000000000" pitchFamily="2" charset="0"/>
                <a:ea typeface="Roboto Light" panose="02000000000000000000" pitchFamily="2" charset="0"/>
              </a:rPr>
              <a:t> dolor </a:t>
            </a:r>
            <a:r>
              <a:rPr lang="en-US" sz="1800" dirty="0" err="1">
                <a:solidFill>
                  <a:schemeClr val="bg1"/>
                </a:solidFill>
                <a:latin typeface="Roboto Light" panose="02000000000000000000" pitchFamily="2" charset="0"/>
                <a:ea typeface="Roboto Light" panose="02000000000000000000" pitchFamily="2" charset="0"/>
              </a:rPr>
              <a:t>auctor</a:t>
            </a:r>
            <a:r>
              <a:rPr lang="en-US" sz="1800" dirty="0">
                <a:solidFill>
                  <a:schemeClr val="bg1"/>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1500">
                <a:solidFill>
                  <a:schemeClr val="bg1"/>
                </a:solidFill>
              </a:rPr>
              <a:pPr algn="ctr" eaLnBrk="1">
                <a:lnSpc>
                  <a:spcPct val="100000"/>
                </a:lnSpc>
              </a:pPr>
              <a:t>93</a:t>
            </a:fld>
            <a:endParaRPr lang="en-US" sz="1800" dirty="0">
              <a:solidFill>
                <a:schemeClr val="bg1"/>
              </a:solidFill>
            </a:endParaRPr>
          </a:p>
        </p:txBody>
      </p:sp>
      <p:grpSp>
        <p:nvGrpSpPr>
          <p:cNvPr id="99332" name="Group 4"/>
          <p:cNvGrpSpPr>
            <a:grpSpLocks/>
          </p:cNvGrpSpPr>
          <p:nvPr/>
        </p:nvGrpSpPr>
        <p:grpSpPr bwMode="auto">
          <a:xfrm>
            <a:off x="10989469" y="4108848"/>
            <a:ext cx="1930004" cy="1930003"/>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9335" name="AutoShape 7"/>
          <p:cNvSpPr>
            <a:spLocks/>
          </p:cNvSpPr>
          <p:nvPr/>
        </p:nvSpPr>
        <p:spPr bwMode="auto">
          <a:xfrm>
            <a:off x="13207603" y="5139929"/>
            <a:ext cx="2728913"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3207604" y="4398169"/>
            <a:ext cx="1416844" cy="677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48</a:t>
            </a:r>
            <a:endParaRPr lang="en-US" sz="1800">
              <a:solidFill>
                <a:schemeClr val="bg1"/>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6858000" y="5729883"/>
            <a:ext cx="2351484"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charset="0"/>
                <a:ea typeface="ＭＳ Ｐゴシック" charset="0"/>
                <a:cs typeface="Roboto" charset="0"/>
                <a:sym typeface="Roboto" charset="0"/>
              </a:rPr>
              <a:t>Lorem</a:t>
            </a:r>
            <a:r>
              <a:rPr lang="en-US" sz="1800" dirty="0">
                <a:solidFill>
                  <a:schemeClr val="bg1"/>
                </a:solidFill>
                <a:latin typeface="Roboto" charset="0"/>
                <a:ea typeface="ＭＳ Ｐゴシック" charset="0"/>
                <a:cs typeface="Roboto" charset="0"/>
                <a:sym typeface="Roboto" charset="0"/>
              </a:rPr>
              <a:t> </a:t>
            </a:r>
            <a:r>
              <a:rPr lang="en-US" sz="1800" dirty="0" err="1">
                <a:solidFill>
                  <a:schemeClr val="bg1"/>
                </a:solidFill>
                <a:latin typeface="Roboto" charset="0"/>
                <a:ea typeface="ＭＳ Ｐゴシック" charset="0"/>
                <a:cs typeface="Roboto" charset="0"/>
                <a:sym typeface="Roboto" charset="0"/>
              </a:rPr>
              <a:t>ipsum</a:t>
            </a:r>
            <a:r>
              <a:rPr lang="en-US" sz="1800" dirty="0">
                <a:solidFill>
                  <a:schemeClr val="bg1"/>
                </a:solidFill>
                <a:latin typeface="Roboto" charset="0"/>
                <a:ea typeface="ＭＳ Ｐゴシック" charset="0"/>
                <a:cs typeface="Roboto" charset="0"/>
                <a:sym typeface="Roboto" charset="0"/>
              </a:rPr>
              <a:t> dolor </a:t>
            </a:r>
            <a:r>
              <a:rPr lang="en-US" sz="1800" dirty="0" err="1">
                <a:solidFill>
                  <a:schemeClr val="bg1"/>
                </a:solidFill>
                <a:latin typeface="Roboto" charset="0"/>
                <a:ea typeface="ＭＳ Ｐゴシック" charset="0"/>
                <a:cs typeface="Roboto" charset="0"/>
                <a:sym typeface="Roboto" charset="0"/>
              </a:rPr>
              <a:t>si</a:t>
            </a:r>
            <a:r>
              <a:rPr lang="en-US" sz="1800" dirty="0">
                <a:solidFill>
                  <a:schemeClr val="bg1"/>
                </a:solidFill>
                <a:latin typeface="Roboto" charset="0"/>
                <a:ea typeface="ＭＳ Ｐゴシック" charset="0"/>
                <a:cs typeface="Roboto" charset="0"/>
                <a:sym typeface="Roboto" charset="0"/>
              </a:rPr>
              <a:t> </a:t>
            </a:r>
            <a:r>
              <a:rPr lang="en-US" sz="1800" dirty="0" err="1">
                <a:solidFill>
                  <a:schemeClr val="bg1"/>
                </a:solidFill>
                <a:latin typeface="Roboto" charset="0"/>
                <a:ea typeface="ＭＳ Ｐゴシック" charset="0"/>
                <a:cs typeface="Roboto" charset="0"/>
                <a:sym typeface="Roboto" charset="0"/>
              </a:rPr>
              <a:t>amet</a:t>
            </a:r>
            <a:r>
              <a:rPr lang="en-US" sz="1800" dirty="0">
                <a:solidFill>
                  <a:schemeClr val="bg1"/>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6792516" y="4752975"/>
            <a:ext cx="1416844"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64</a:t>
            </a:r>
            <a:endParaRPr lang="en-US" sz="1800" dirty="0">
              <a:solidFill>
                <a:schemeClr val="bg1"/>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3675460" y="4464844"/>
            <a:ext cx="2833688" cy="2833688"/>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grpSp>
        <p:nvGrpSpPr>
          <p:cNvPr id="99342" name="Group 14"/>
          <p:cNvGrpSpPr>
            <a:grpSpLocks/>
          </p:cNvGrpSpPr>
          <p:nvPr/>
        </p:nvGrpSpPr>
        <p:grpSpPr bwMode="auto">
          <a:xfrm>
            <a:off x="9142810" y="7034212"/>
            <a:ext cx="1931194" cy="1930004"/>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9345" name="AutoShape 17"/>
          <p:cNvSpPr>
            <a:spLocks/>
          </p:cNvSpPr>
          <p:nvPr/>
        </p:nvSpPr>
        <p:spPr bwMode="auto">
          <a:xfrm>
            <a:off x="11377613" y="7908131"/>
            <a:ext cx="392307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Friends with the monster</a:t>
            </a:r>
            <a:r>
              <a:rPr lang="id-ID" sz="1800" dirty="0">
                <a:solidFill>
                  <a:schemeClr val="bg1"/>
                </a:solidFill>
                <a:latin typeface="Roboto" charset="0"/>
                <a:ea typeface="ＭＳ Ｐゴシック" charset="0"/>
                <a:cs typeface="Roboto" charset="0"/>
                <a:sym typeface="Roboto" charset="0"/>
              </a:rPr>
              <a:t> of bayonet</a:t>
            </a:r>
            <a:endParaRPr lang="en-US" sz="1800" dirty="0">
              <a:solidFill>
                <a:schemeClr val="bg1"/>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11357373" y="7323535"/>
            <a:ext cx="1415653" cy="6774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45</a:t>
            </a:r>
            <a:endParaRPr lang="en-US" sz="1800">
              <a:solidFill>
                <a:schemeClr val="bg1"/>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12626579" y="9630966"/>
            <a:ext cx="1416844" cy="1416844"/>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9350" name="AutoShape 22"/>
          <p:cNvSpPr>
            <a:spLocks/>
          </p:cNvSpPr>
          <p:nvPr/>
        </p:nvSpPr>
        <p:spPr bwMode="auto">
          <a:xfrm>
            <a:off x="14348222" y="10406062"/>
            <a:ext cx="2062163"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4348223" y="9663113"/>
            <a:ext cx="1416844"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33</a:t>
            </a:r>
            <a:endParaRPr lang="en-US" sz="1800">
              <a:solidFill>
                <a:schemeClr val="bg1"/>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3838575" y="8652272"/>
            <a:ext cx="2062163"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bg1"/>
                </a:solidFill>
              </a:rPr>
              <a:t>Well that</a:t>
            </a:r>
            <a:r>
              <a:rPr lang="ja-JP" altLang="en-US" sz="1800">
                <a:solidFill>
                  <a:schemeClr val="bg1"/>
                </a:solidFill>
              </a:rPr>
              <a:t>’</a:t>
            </a:r>
            <a:r>
              <a:rPr lang="en-US" altLang="ja-JP" sz="1800">
                <a:solidFill>
                  <a:schemeClr val="bg1"/>
                </a:solidFill>
              </a:rPr>
              <a:t>s not fair</a:t>
            </a:r>
            <a:endParaRPr lang="en-US" sz="1800">
              <a:solidFill>
                <a:schemeClr val="bg1"/>
              </a:solidFill>
            </a:endParaRPr>
          </a:p>
        </p:txBody>
      </p:sp>
      <p:sp>
        <p:nvSpPr>
          <p:cNvPr id="99353" name="AutoShape 25"/>
          <p:cNvSpPr>
            <a:spLocks/>
          </p:cNvSpPr>
          <p:nvPr/>
        </p:nvSpPr>
        <p:spPr bwMode="auto">
          <a:xfrm>
            <a:off x="3838575" y="7908131"/>
            <a:ext cx="1416844" cy="677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40</a:t>
            </a:r>
            <a:endParaRPr lang="en-US" sz="1800">
              <a:solidFill>
                <a:schemeClr val="bg1"/>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138363" y="7875985"/>
            <a:ext cx="1416844" cy="1416844"/>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99357" name="AutoShape 29"/>
          <p:cNvSpPr>
            <a:spLocks/>
          </p:cNvSpPr>
          <p:nvPr/>
        </p:nvSpPr>
        <p:spPr bwMode="auto">
          <a:xfrm>
            <a:off x="8112919" y="10406062"/>
            <a:ext cx="2368154"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Quo </a:t>
            </a:r>
            <a:r>
              <a:rPr lang="en-US" sz="1800" dirty="0" err="1">
                <a:solidFill>
                  <a:schemeClr val="bg1"/>
                </a:solidFill>
                <a:latin typeface="Roboto" charset="0"/>
                <a:ea typeface="ＭＳ Ｐゴシック" charset="0"/>
                <a:cs typeface="Roboto" charset="0"/>
                <a:sym typeface="Roboto" charset="0"/>
              </a:rPr>
              <a:t>possim</a:t>
            </a:r>
            <a:r>
              <a:rPr lang="id-ID" sz="1800" dirty="0">
                <a:solidFill>
                  <a:schemeClr val="bg1"/>
                </a:solidFill>
                <a:latin typeface="Roboto" charset="0"/>
                <a:ea typeface="ＭＳ Ｐゴシック" charset="0"/>
                <a:cs typeface="Roboto" charset="0"/>
                <a:sym typeface="Roboto" charset="0"/>
              </a:rPr>
              <a:t> increases quantum</a:t>
            </a:r>
            <a:endParaRPr lang="en-US" sz="1800" dirty="0">
              <a:solidFill>
                <a:schemeClr val="bg1"/>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8112919" y="9663113"/>
            <a:ext cx="1416844"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bg1"/>
                </a:solidFill>
                <a:latin typeface="Roboto" charset="0"/>
                <a:ea typeface="ＭＳ Ｐゴシック" charset="0"/>
                <a:cs typeface="Roboto" charset="0"/>
                <a:sym typeface="Roboto" charset="0"/>
              </a:rPr>
              <a:t>36</a:t>
            </a:r>
            <a:endParaRPr lang="en-US" sz="1800">
              <a:solidFill>
                <a:schemeClr val="bg1"/>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6412707" y="9630966"/>
            <a:ext cx="1416844" cy="1416844"/>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1500">
                <a:solidFill>
                  <a:schemeClr val="bg1"/>
                </a:solidFill>
              </a:rPr>
              <a:pPr algn="ctr" eaLnBrk="1">
                <a:lnSpc>
                  <a:spcPct val="100000"/>
                </a:lnSpc>
              </a:pPr>
              <a:t>94</a:t>
            </a:fld>
            <a:endParaRPr lang="en-US" sz="1800">
              <a:solidFill>
                <a:schemeClr val="bg1"/>
              </a:solidFill>
            </a:endParaRPr>
          </a:p>
        </p:txBody>
      </p:sp>
      <p:sp>
        <p:nvSpPr>
          <p:cNvPr id="100356" name="AutoShape 4"/>
          <p:cNvSpPr>
            <a:spLocks/>
          </p:cNvSpPr>
          <p:nvPr/>
        </p:nvSpPr>
        <p:spPr bwMode="auto">
          <a:xfrm>
            <a:off x="13812442" y="574000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57" name="AutoShape 5"/>
          <p:cNvSpPr>
            <a:spLocks/>
          </p:cNvSpPr>
          <p:nvPr/>
        </p:nvSpPr>
        <p:spPr bwMode="auto">
          <a:xfrm>
            <a:off x="12358688" y="6612732"/>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58" name="AutoShape 6"/>
          <p:cNvSpPr>
            <a:spLocks/>
          </p:cNvSpPr>
          <p:nvPr/>
        </p:nvSpPr>
        <p:spPr bwMode="auto">
          <a:xfrm>
            <a:off x="15216188" y="7162800"/>
            <a:ext cx="1078706" cy="1077516"/>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59" name="AutoShape 7"/>
          <p:cNvSpPr>
            <a:spLocks/>
          </p:cNvSpPr>
          <p:nvPr/>
        </p:nvSpPr>
        <p:spPr bwMode="auto">
          <a:xfrm>
            <a:off x="10904935" y="476964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0" name="AutoShape 8"/>
          <p:cNvSpPr>
            <a:spLocks/>
          </p:cNvSpPr>
          <p:nvPr/>
        </p:nvSpPr>
        <p:spPr bwMode="auto">
          <a:xfrm>
            <a:off x="9441657" y="5884069"/>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1" name="AutoShape 9"/>
          <p:cNvSpPr>
            <a:spLocks/>
          </p:cNvSpPr>
          <p:nvPr/>
        </p:nvSpPr>
        <p:spPr bwMode="auto">
          <a:xfrm>
            <a:off x="7979569" y="6659167"/>
            <a:ext cx="1077516" cy="1078706"/>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2" name="AutoShape 10"/>
          <p:cNvSpPr>
            <a:spLocks/>
          </p:cNvSpPr>
          <p:nvPr/>
        </p:nvSpPr>
        <p:spPr bwMode="auto">
          <a:xfrm>
            <a:off x="6516292" y="720804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3" name="AutoShape 11"/>
          <p:cNvSpPr>
            <a:spLocks/>
          </p:cNvSpPr>
          <p:nvPr/>
        </p:nvSpPr>
        <p:spPr bwMode="auto">
          <a:xfrm>
            <a:off x="3395663" y="6205538"/>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4" name="AutoShape 12"/>
          <p:cNvSpPr>
            <a:spLocks/>
          </p:cNvSpPr>
          <p:nvPr/>
        </p:nvSpPr>
        <p:spPr bwMode="auto">
          <a:xfrm>
            <a:off x="1893094" y="7252098"/>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5" name="AutoShape 13"/>
          <p:cNvSpPr>
            <a:spLocks/>
          </p:cNvSpPr>
          <p:nvPr/>
        </p:nvSpPr>
        <p:spPr bwMode="auto">
          <a:xfrm>
            <a:off x="4835129" y="5311379"/>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0366" name="Line 14"/>
          <p:cNvSpPr>
            <a:spLocks noChangeShapeType="1"/>
          </p:cNvSpPr>
          <p:nvPr/>
        </p:nvSpPr>
        <p:spPr bwMode="auto">
          <a:xfrm flipV="1">
            <a:off x="964407" y="10020300"/>
            <a:ext cx="16357997"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009055" y="8557618"/>
            <a:ext cx="1463278" cy="1462088"/>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68" name="AutoShape 16"/>
          <p:cNvSpPr>
            <a:spLocks/>
          </p:cNvSpPr>
          <p:nvPr/>
        </p:nvSpPr>
        <p:spPr bwMode="auto">
          <a:xfrm rot="5400000" flipH="1">
            <a:off x="2471738" y="8557022"/>
            <a:ext cx="1463278" cy="146327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69" name="AutoShape 17"/>
          <p:cNvSpPr>
            <a:spLocks/>
          </p:cNvSpPr>
          <p:nvPr/>
        </p:nvSpPr>
        <p:spPr bwMode="auto">
          <a:xfrm rot="-5400000">
            <a:off x="1945482" y="8030766"/>
            <a:ext cx="2515790" cy="1463279"/>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70" name="AutoShape 18"/>
          <p:cNvSpPr>
            <a:spLocks/>
          </p:cNvSpPr>
          <p:nvPr/>
        </p:nvSpPr>
        <p:spPr bwMode="auto">
          <a:xfrm rot="5400000" flipH="1">
            <a:off x="3408760" y="8030766"/>
            <a:ext cx="2515790" cy="1463278"/>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71" name="AutoShape 19"/>
          <p:cNvSpPr>
            <a:spLocks/>
          </p:cNvSpPr>
          <p:nvPr/>
        </p:nvSpPr>
        <p:spPr bwMode="auto">
          <a:xfrm rot="-5400000">
            <a:off x="2933701" y="7555707"/>
            <a:ext cx="3465909" cy="1463278"/>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72" name="AutoShape 20"/>
          <p:cNvSpPr>
            <a:spLocks/>
          </p:cNvSpPr>
          <p:nvPr/>
        </p:nvSpPr>
        <p:spPr bwMode="auto">
          <a:xfrm rot="5400000" flipH="1">
            <a:off x="4396383" y="7556302"/>
            <a:ext cx="3465909" cy="1462088"/>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73" name="AutoShape 21"/>
          <p:cNvSpPr>
            <a:spLocks/>
          </p:cNvSpPr>
          <p:nvPr/>
        </p:nvSpPr>
        <p:spPr bwMode="auto">
          <a:xfrm rot="-5400000">
            <a:off x="5592366" y="8557023"/>
            <a:ext cx="1463278" cy="1463278"/>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74" name="AutoShape 22"/>
          <p:cNvSpPr>
            <a:spLocks/>
          </p:cNvSpPr>
          <p:nvPr/>
        </p:nvSpPr>
        <p:spPr bwMode="auto">
          <a:xfrm rot="5400000" flipH="1">
            <a:off x="7055644" y="8557022"/>
            <a:ext cx="1463278" cy="146327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75" name="AutoShape 23"/>
          <p:cNvSpPr>
            <a:spLocks/>
          </p:cNvSpPr>
          <p:nvPr/>
        </p:nvSpPr>
        <p:spPr bwMode="auto">
          <a:xfrm rot="-5400000">
            <a:off x="6756797" y="8258175"/>
            <a:ext cx="2060972" cy="1463279"/>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76" name="AutoShape 24"/>
          <p:cNvSpPr>
            <a:spLocks/>
          </p:cNvSpPr>
          <p:nvPr/>
        </p:nvSpPr>
        <p:spPr bwMode="auto">
          <a:xfrm rot="5400000" flipH="1">
            <a:off x="8219480" y="8258770"/>
            <a:ext cx="2060972" cy="1462088"/>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77" name="AutoShape 25"/>
          <p:cNvSpPr>
            <a:spLocks/>
          </p:cNvSpPr>
          <p:nvPr/>
        </p:nvSpPr>
        <p:spPr bwMode="auto">
          <a:xfrm rot="-5400000">
            <a:off x="7861102" y="7900393"/>
            <a:ext cx="2777728" cy="1462088"/>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78" name="AutoShape 26"/>
          <p:cNvSpPr>
            <a:spLocks/>
          </p:cNvSpPr>
          <p:nvPr/>
        </p:nvSpPr>
        <p:spPr bwMode="auto">
          <a:xfrm rot="5400000" flipH="1">
            <a:off x="9252943" y="7828955"/>
            <a:ext cx="2919413" cy="1463278"/>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79" name="AutoShape 27"/>
          <p:cNvSpPr>
            <a:spLocks/>
          </p:cNvSpPr>
          <p:nvPr/>
        </p:nvSpPr>
        <p:spPr bwMode="auto">
          <a:xfrm>
            <a:off x="1984772" y="7491412"/>
            <a:ext cx="975122"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27%</a:t>
            </a:r>
            <a:endParaRPr lang="en-US" sz="1800" dirty="0">
              <a:solidFill>
                <a:schemeClr val="bg1"/>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176463"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3638550"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5101829"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6760369" y="10281048"/>
            <a:ext cx="59055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8222456"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9685735"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3446860" y="6467475"/>
            <a:ext cx="976313"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54%</a:t>
            </a:r>
            <a:endParaRPr lang="en-US" sz="1800" dirty="0">
              <a:solidFill>
                <a:schemeClr val="bg1"/>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4910138" y="5534025"/>
            <a:ext cx="975122"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72%</a:t>
            </a:r>
            <a:endParaRPr lang="en-US" sz="1800">
              <a:solidFill>
                <a:schemeClr val="bg1"/>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6567487" y="7425928"/>
            <a:ext cx="9763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24%</a:t>
            </a:r>
            <a:endParaRPr lang="en-US" sz="1800">
              <a:solidFill>
                <a:schemeClr val="bg1"/>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8030766" y="6909197"/>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41%</a:t>
            </a:r>
            <a:endParaRPr lang="en-US" sz="1800">
              <a:solidFill>
                <a:schemeClr val="bg1"/>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9494044" y="6101953"/>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8713590" y="7289602"/>
            <a:ext cx="3998119" cy="1463278"/>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92" name="AutoShape 40"/>
          <p:cNvSpPr>
            <a:spLocks/>
          </p:cNvSpPr>
          <p:nvPr/>
        </p:nvSpPr>
        <p:spPr bwMode="auto">
          <a:xfrm rot="5400000" flipH="1">
            <a:off x="10176272" y="7290197"/>
            <a:ext cx="3998119" cy="1462088"/>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93" name="AutoShape 41"/>
          <p:cNvSpPr>
            <a:spLocks/>
          </p:cNvSpPr>
          <p:nvPr/>
        </p:nvSpPr>
        <p:spPr bwMode="auto">
          <a:xfrm>
            <a:off x="11147823"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10956131" y="4987528"/>
            <a:ext cx="9763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88%</a:t>
            </a:r>
            <a:endParaRPr lang="en-US" sz="1800">
              <a:solidFill>
                <a:schemeClr val="bg1"/>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11144845" y="8258770"/>
            <a:ext cx="2060972" cy="1462088"/>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396" name="AutoShape 44"/>
          <p:cNvSpPr>
            <a:spLocks/>
          </p:cNvSpPr>
          <p:nvPr/>
        </p:nvSpPr>
        <p:spPr bwMode="auto">
          <a:xfrm rot="5400000" flipH="1">
            <a:off x="12608719" y="8259366"/>
            <a:ext cx="2058590" cy="1463279"/>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397" name="AutoShape 45"/>
          <p:cNvSpPr>
            <a:spLocks/>
          </p:cNvSpPr>
          <p:nvPr/>
        </p:nvSpPr>
        <p:spPr bwMode="auto">
          <a:xfrm>
            <a:off x="12611100"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12419410" y="6828235"/>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12141399" y="7792045"/>
            <a:ext cx="2993231" cy="1463279"/>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400" name="AutoShape 48"/>
          <p:cNvSpPr>
            <a:spLocks/>
          </p:cNvSpPr>
          <p:nvPr/>
        </p:nvSpPr>
        <p:spPr bwMode="auto">
          <a:xfrm rot="5400000" flipH="1">
            <a:off x="13582651" y="7787878"/>
            <a:ext cx="3001565" cy="1463279"/>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401" name="AutoShape 49"/>
          <p:cNvSpPr>
            <a:spLocks/>
          </p:cNvSpPr>
          <p:nvPr/>
        </p:nvSpPr>
        <p:spPr bwMode="auto">
          <a:xfrm>
            <a:off x="13863637" y="5959079"/>
            <a:ext cx="976313"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71%</a:t>
            </a:r>
            <a:endParaRPr lang="en-US" sz="1800">
              <a:solidFill>
                <a:schemeClr val="bg1"/>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4393466" y="8598694"/>
            <a:ext cx="1379934" cy="1463279"/>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0403" name="AutoShape 51"/>
          <p:cNvSpPr>
            <a:spLocks/>
          </p:cNvSpPr>
          <p:nvPr/>
        </p:nvSpPr>
        <p:spPr bwMode="auto">
          <a:xfrm rot="5400000" flipH="1">
            <a:off x="15856149" y="8599289"/>
            <a:ext cx="1379934" cy="1462088"/>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0404" name="AutoShape 52"/>
          <p:cNvSpPr>
            <a:spLocks/>
          </p:cNvSpPr>
          <p:nvPr/>
        </p:nvSpPr>
        <p:spPr bwMode="auto">
          <a:xfrm>
            <a:off x="15326916" y="7364016"/>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19%</a:t>
            </a:r>
            <a:endParaRPr lang="en-US" sz="1800">
              <a:solidFill>
                <a:schemeClr val="bg1"/>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4056519"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15518606"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2010</a:t>
            </a:r>
            <a:endParaRPr lang="en-US" sz="1800" dirty="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1500">
                <a:solidFill>
                  <a:schemeClr val="bg1"/>
                </a:solidFill>
              </a:rPr>
              <a:pPr algn="ctr" eaLnBrk="1">
                <a:lnSpc>
                  <a:spcPct val="100000"/>
                </a:lnSpc>
              </a:pPr>
              <a:t>95</a:t>
            </a:fld>
            <a:endParaRPr lang="en-US" sz="1800">
              <a:solidFill>
                <a:schemeClr val="bg1"/>
              </a:solidFill>
            </a:endParaRPr>
          </a:p>
        </p:txBody>
      </p:sp>
      <p:sp>
        <p:nvSpPr>
          <p:cNvPr id="101380" name="AutoShape 4"/>
          <p:cNvSpPr>
            <a:spLocks/>
          </p:cNvSpPr>
          <p:nvPr/>
        </p:nvSpPr>
        <p:spPr bwMode="auto">
          <a:xfrm rot="-5400000">
            <a:off x="965598"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81" name="AutoShape 5"/>
          <p:cNvSpPr>
            <a:spLocks/>
          </p:cNvSpPr>
          <p:nvPr/>
        </p:nvSpPr>
        <p:spPr bwMode="auto">
          <a:xfrm rot="5400000" flipH="1">
            <a:off x="2325291"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82" name="AutoShape 6"/>
          <p:cNvSpPr>
            <a:spLocks/>
          </p:cNvSpPr>
          <p:nvPr/>
        </p:nvSpPr>
        <p:spPr bwMode="auto">
          <a:xfrm rot="-5400000">
            <a:off x="1835944" y="7904559"/>
            <a:ext cx="2338388" cy="1359694"/>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83" name="AutoShape 7"/>
          <p:cNvSpPr>
            <a:spLocks/>
          </p:cNvSpPr>
          <p:nvPr/>
        </p:nvSpPr>
        <p:spPr bwMode="auto">
          <a:xfrm rot="5400000" flipH="1">
            <a:off x="3195638" y="7904559"/>
            <a:ext cx="2338388" cy="1359694"/>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84" name="AutoShape 8"/>
          <p:cNvSpPr>
            <a:spLocks/>
          </p:cNvSpPr>
          <p:nvPr/>
        </p:nvSpPr>
        <p:spPr bwMode="auto">
          <a:xfrm rot="-5400000">
            <a:off x="2754512" y="7463433"/>
            <a:ext cx="3220640" cy="1359694"/>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85" name="AutoShape 9"/>
          <p:cNvSpPr>
            <a:spLocks/>
          </p:cNvSpPr>
          <p:nvPr/>
        </p:nvSpPr>
        <p:spPr bwMode="auto">
          <a:xfrm rot="5400000" flipH="1">
            <a:off x="4114206" y="7463433"/>
            <a:ext cx="3220640" cy="1359694"/>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86" name="AutoShape 10"/>
          <p:cNvSpPr>
            <a:spLocks/>
          </p:cNvSpPr>
          <p:nvPr/>
        </p:nvSpPr>
        <p:spPr bwMode="auto">
          <a:xfrm rot="-5400000">
            <a:off x="5225654"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87" name="AutoShape 11"/>
          <p:cNvSpPr>
            <a:spLocks/>
          </p:cNvSpPr>
          <p:nvPr/>
        </p:nvSpPr>
        <p:spPr bwMode="auto">
          <a:xfrm rot="5400000" flipH="1">
            <a:off x="6585348"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88" name="AutoShape 12"/>
          <p:cNvSpPr>
            <a:spLocks/>
          </p:cNvSpPr>
          <p:nvPr/>
        </p:nvSpPr>
        <p:spPr bwMode="auto">
          <a:xfrm rot="-5400000">
            <a:off x="6307337" y="8115896"/>
            <a:ext cx="1915715" cy="1359694"/>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89" name="AutoShape 13"/>
          <p:cNvSpPr>
            <a:spLocks/>
          </p:cNvSpPr>
          <p:nvPr/>
        </p:nvSpPr>
        <p:spPr bwMode="auto">
          <a:xfrm rot="5400000" flipH="1">
            <a:off x="7667031" y="8115896"/>
            <a:ext cx="1915715" cy="1359694"/>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90" name="AutoShape 14"/>
          <p:cNvSpPr>
            <a:spLocks/>
          </p:cNvSpPr>
          <p:nvPr/>
        </p:nvSpPr>
        <p:spPr bwMode="auto">
          <a:xfrm rot="-5400000">
            <a:off x="6766918" y="7215783"/>
            <a:ext cx="3715940" cy="1359694"/>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101391" name="AutoShape 15"/>
          <p:cNvSpPr>
            <a:spLocks/>
          </p:cNvSpPr>
          <p:nvPr/>
        </p:nvSpPr>
        <p:spPr bwMode="auto">
          <a:xfrm rot="5400000" flipH="1">
            <a:off x="8126612" y="7215783"/>
            <a:ext cx="3715940" cy="1359694"/>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75000"/>
              <a:alpha val="79999"/>
            </a:schemeClr>
          </a:solidFill>
          <a:ln>
            <a:noFill/>
          </a:ln>
          <a:effectLst/>
          <a:extLst/>
        </p:spPr>
        <p:txBody>
          <a:bodyPr lIns="0" tIns="0" rIns="0" bIns="0" anchor="ctr"/>
          <a:lstStyle/>
          <a:p>
            <a:endParaRPr lang="id-ID" sz="1800">
              <a:solidFill>
                <a:schemeClr val="bg1"/>
              </a:solidFill>
            </a:endParaRPr>
          </a:p>
        </p:txBody>
      </p:sp>
      <p:sp>
        <p:nvSpPr>
          <p:cNvPr id="101392" name="Line 16"/>
          <p:cNvSpPr>
            <a:spLocks noChangeShapeType="1"/>
          </p:cNvSpPr>
          <p:nvPr/>
        </p:nvSpPr>
        <p:spPr bwMode="auto">
          <a:xfrm flipV="1">
            <a:off x="964406" y="9753600"/>
            <a:ext cx="9667875"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1871663" y="7596188"/>
            <a:ext cx="906066"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27%</a:t>
            </a:r>
            <a:endParaRPr lang="en-US" sz="1800">
              <a:solidFill>
                <a:schemeClr val="bg1"/>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1894285" y="9996488"/>
            <a:ext cx="860822"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2010</a:t>
            </a:r>
            <a:endParaRPr lang="en-US" sz="1800">
              <a:solidFill>
                <a:schemeClr val="bg1"/>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3319462"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2011</a:t>
            </a:r>
            <a:endParaRPr lang="en-US" sz="1800">
              <a:solidFill>
                <a:schemeClr val="bg1"/>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4679156"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2012</a:t>
            </a:r>
            <a:endParaRPr lang="en-US" sz="1800">
              <a:solidFill>
                <a:schemeClr val="bg1"/>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6219825"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2013</a:t>
            </a:r>
            <a:endParaRPr lang="en-US" sz="1800">
              <a:solidFill>
                <a:schemeClr val="bg1"/>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7490222" y="9996488"/>
            <a:ext cx="908447"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2014</a:t>
            </a:r>
            <a:endParaRPr lang="en-US" sz="1800">
              <a:solidFill>
                <a:schemeClr val="bg1"/>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8876110" y="9996488"/>
            <a:ext cx="856059"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2015</a:t>
            </a:r>
            <a:endParaRPr lang="en-US" sz="1800">
              <a:solidFill>
                <a:schemeClr val="bg1"/>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3231356" y="6574632"/>
            <a:ext cx="90606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54%</a:t>
            </a:r>
            <a:endParaRPr lang="en-US" sz="1800">
              <a:solidFill>
                <a:schemeClr val="bg1"/>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4591050" y="5847160"/>
            <a:ext cx="906066" cy="5988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72%</a:t>
            </a:r>
            <a:endParaRPr lang="en-US" sz="1800">
              <a:solidFill>
                <a:schemeClr val="bg1"/>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6131719" y="7596188"/>
            <a:ext cx="907256"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24%</a:t>
            </a:r>
            <a:endParaRPr lang="en-US" sz="1800">
              <a:solidFill>
                <a:schemeClr val="bg1"/>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7491413" y="7116366"/>
            <a:ext cx="90725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41%</a:t>
            </a:r>
            <a:endParaRPr lang="en-US" sz="1800">
              <a:solidFill>
                <a:schemeClr val="bg1"/>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8851106" y="5330429"/>
            <a:ext cx="90606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88%</a:t>
            </a:r>
            <a:endParaRPr lang="en-US" sz="1800">
              <a:solidFill>
                <a:schemeClr val="bg1"/>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11775281" y="5042297"/>
            <a:ext cx="5530454"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bg1"/>
                </a:solidFill>
                <a:latin typeface="Roboto" charset="0"/>
                <a:ea typeface="ＭＳ Ｐゴシック" charset="0"/>
                <a:cs typeface="Roboto" charset="0"/>
                <a:sym typeface="Roboto" charset="0"/>
              </a:rPr>
              <a:t>How We Deliver Our Product Right to Your Place ?</a:t>
            </a:r>
            <a:endParaRPr lang="en-US" sz="1800" dirty="0">
              <a:solidFill>
                <a:schemeClr val="bg1"/>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11799094" y="7647385"/>
            <a:ext cx="5530454"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Lorem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ipsum</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bg1"/>
                </a:solidFill>
                <a:latin typeface="Roboto Light" panose="02000000000000000000" pitchFamily="2" charset="0"/>
                <a:ea typeface="Roboto Light" panose="02000000000000000000" pitchFamily="2" charset="0"/>
              </a:rPr>
              <a:t>zuniga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merida</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della</a:t>
            </a:r>
            <a:r>
              <a:rPr lang="en-US" sz="1800" dirty="0">
                <a:solidFill>
                  <a:schemeClr val="bg1"/>
                </a:solidFill>
                <a:latin typeface="Roboto Light" panose="02000000000000000000" pitchFamily="2" charset="0"/>
                <a:ea typeface="Roboto Light" panose="02000000000000000000" pitchFamily="2" charset="0"/>
              </a:rPr>
              <a:t> stronghold.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in some form,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1500">
                <a:solidFill>
                  <a:schemeClr val="bg1"/>
                </a:solidFill>
              </a:rPr>
              <a:pPr algn="ctr" eaLnBrk="1">
                <a:lnSpc>
                  <a:spcPct val="100000"/>
                </a:lnSpc>
              </a:pPr>
              <a:t>96</a:t>
            </a:fld>
            <a:endParaRPr lang="en-US" sz="1800">
              <a:solidFill>
                <a:schemeClr val="bg1"/>
              </a:solidFill>
            </a:endParaRPr>
          </a:p>
        </p:txBody>
      </p:sp>
      <p:sp>
        <p:nvSpPr>
          <p:cNvPr id="102404" name="AutoShape 4"/>
          <p:cNvSpPr>
            <a:spLocks/>
          </p:cNvSpPr>
          <p:nvPr/>
        </p:nvSpPr>
        <p:spPr bwMode="auto">
          <a:xfrm>
            <a:off x="2439591" y="4804173"/>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2439591" y="43041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12676585" y="4804173"/>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12676585" y="43041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Two</a:t>
            </a:r>
            <a:endParaRPr lang="en-US" sz="1800">
              <a:solidFill>
                <a:schemeClr val="bg1"/>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12676585" y="9530954"/>
            <a:ext cx="3289697" cy="1067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12676585" y="903089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Two</a:t>
            </a:r>
            <a:endParaRPr lang="en-US" sz="1800">
              <a:solidFill>
                <a:schemeClr val="bg1"/>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3381435" y="715684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3381435" y="6657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Two</a:t>
            </a:r>
            <a:endParaRPr lang="en-US" sz="1800">
              <a:solidFill>
                <a:schemeClr val="bg1"/>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1615678" y="715684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1615678" y="6657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2439591" y="9530954"/>
            <a:ext cx="3289697" cy="1067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2439591" y="903089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8291513" y="4881563"/>
            <a:ext cx="1674019" cy="1931194"/>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2417" name="AutoShape 17"/>
          <p:cNvSpPr>
            <a:spLocks/>
          </p:cNvSpPr>
          <p:nvPr/>
        </p:nvSpPr>
        <p:spPr bwMode="auto">
          <a:xfrm rot="-5400000">
            <a:off x="8292108" y="8637390"/>
            <a:ext cx="1672828" cy="1931194"/>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2418" name="AutoShape 18"/>
          <p:cNvSpPr>
            <a:spLocks/>
          </p:cNvSpPr>
          <p:nvPr/>
        </p:nvSpPr>
        <p:spPr bwMode="auto">
          <a:xfrm rot="-9000000">
            <a:off x="6680598" y="5819775"/>
            <a:ext cx="1672828" cy="1932385"/>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2419" name="AutoShape 19"/>
          <p:cNvSpPr>
            <a:spLocks/>
          </p:cNvSpPr>
          <p:nvPr/>
        </p:nvSpPr>
        <p:spPr bwMode="auto">
          <a:xfrm rot="-9000000">
            <a:off x="9933385" y="7697391"/>
            <a:ext cx="1672828" cy="1932384"/>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2420" name="AutoShape 20"/>
          <p:cNvSpPr>
            <a:spLocks/>
          </p:cNvSpPr>
          <p:nvPr/>
        </p:nvSpPr>
        <p:spPr bwMode="auto">
          <a:xfrm rot="9000000">
            <a:off x="6680598" y="7697391"/>
            <a:ext cx="1672828" cy="1932384"/>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2421" name="AutoShape 21"/>
          <p:cNvSpPr>
            <a:spLocks/>
          </p:cNvSpPr>
          <p:nvPr/>
        </p:nvSpPr>
        <p:spPr bwMode="auto">
          <a:xfrm rot="9000000">
            <a:off x="9933385" y="5819775"/>
            <a:ext cx="1672828" cy="1932385"/>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2422" name="AutoShape 22"/>
          <p:cNvSpPr>
            <a:spLocks/>
          </p:cNvSpPr>
          <p:nvPr/>
        </p:nvSpPr>
        <p:spPr bwMode="auto">
          <a:xfrm>
            <a:off x="10576323" y="8407004"/>
            <a:ext cx="386953" cy="51435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3" name="AutoShape 23"/>
          <p:cNvSpPr>
            <a:spLocks/>
          </p:cNvSpPr>
          <p:nvPr/>
        </p:nvSpPr>
        <p:spPr bwMode="auto">
          <a:xfrm>
            <a:off x="8893969" y="9345217"/>
            <a:ext cx="450056" cy="515540"/>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4" name="AutoShape 24"/>
          <p:cNvSpPr>
            <a:spLocks/>
          </p:cNvSpPr>
          <p:nvPr/>
        </p:nvSpPr>
        <p:spPr bwMode="auto">
          <a:xfrm>
            <a:off x="8878491" y="5597129"/>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5" name="AutoShape 25"/>
          <p:cNvSpPr>
            <a:spLocks/>
          </p:cNvSpPr>
          <p:nvPr/>
        </p:nvSpPr>
        <p:spPr bwMode="auto">
          <a:xfrm>
            <a:off x="10516792" y="658296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6" name="AutoShape 26"/>
          <p:cNvSpPr>
            <a:spLocks/>
          </p:cNvSpPr>
          <p:nvPr/>
        </p:nvSpPr>
        <p:spPr bwMode="auto">
          <a:xfrm>
            <a:off x="7256860" y="6527007"/>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7" name="AutoShape 27"/>
          <p:cNvSpPr>
            <a:spLocks/>
          </p:cNvSpPr>
          <p:nvPr/>
        </p:nvSpPr>
        <p:spPr bwMode="auto">
          <a:xfrm>
            <a:off x="7259242" y="840700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2428" name="AutoShape 28"/>
          <p:cNvSpPr>
            <a:spLocks/>
          </p:cNvSpPr>
          <p:nvPr/>
        </p:nvSpPr>
        <p:spPr bwMode="auto">
          <a:xfrm>
            <a:off x="8292704" y="7756370"/>
            <a:ext cx="1835944"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Tittle Here</a:t>
            </a:r>
            <a:endParaRPr lang="en-US" sz="1800" dirty="0">
              <a:solidFill>
                <a:schemeClr val="bg1"/>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8790385" y="7153275"/>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1500">
                <a:solidFill>
                  <a:schemeClr val="bg1"/>
                </a:solidFill>
              </a:rPr>
              <a:pPr algn="ctr" eaLnBrk="1">
                <a:lnSpc>
                  <a:spcPct val="100000"/>
                </a:lnSpc>
              </a:pPr>
              <a:t>97</a:t>
            </a:fld>
            <a:endParaRPr lang="en-US" sz="1800">
              <a:solidFill>
                <a:schemeClr val="bg1"/>
              </a:solidFill>
            </a:endParaRPr>
          </a:p>
        </p:txBody>
      </p:sp>
      <p:sp>
        <p:nvSpPr>
          <p:cNvPr id="103428" name="Line 4"/>
          <p:cNvSpPr>
            <a:spLocks noChangeShapeType="1"/>
          </p:cNvSpPr>
          <p:nvPr/>
        </p:nvSpPr>
        <p:spPr bwMode="auto">
          <a:xfrm flipH="1">
            <a:off x="7216379" y="10438210"/>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4913710" y="8677275"/>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4913710" y="6825854"/>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9607154" y="5069681"/>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11719323" y="8677275"/>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11719323" y="6825854"/>
            <a:ext cx="1653778" cy="0"/>
          </a:xfrm>
          <a:prstGeom prst="line">
            <a:avLst/>
          </a:prstGeom>
          <a:noFill/>
          <a:ln w="50800" cap="flat" cmpd="sng">
            <a:solidFill>
              <a:schemeClr val="accent1"/>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8307586" y="4966693"/>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35" name="AutoShape 11"/>
          <p:cNvSpPr>
            <a:spLocks/>
          </p:cNvSpPr>
          <p:nvPr/>
        </p:nvSpPr>
        <p:spPr bwMode="auto">
          <a:xfrm rot="-5400000">
            <a:off x="8308182" y="8651082"/>
            <a:ext cx="1640681" cy="1895475"/>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36" name="AutoShape 12"/>
          <p:cNvSpPr>
            <a:spLocks/>
          </p:cNvSpPr>
          <p:nvPr/>
        </p:nvSpPr>
        <p:spPr bwMode="auto">
          <a:xfrm rot="-9000000">
            <a:off x="6727032" y="5887641"/>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37" name="AutoShape 13"/>
          <p:cNvSpPr>
            <a:spLocks/>
          </p:cNvSpPr>
          <p:nvPr/>
        </p:nvSpPr>
        <p:spPr bwMode="auto">
          <a:xfrm rot="-9000000">
            <a:off x="9917907" y="7729538"/>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38" name="AutoShape 14"/>
          <p:cNvSpPr>
            <a:spLocks/>
          </p:cNvSpPr>
          <p:nvPr/>
        </p:nvSpPr>
        <p:spPr bwMode="auto">
          <a:xfrm rot="9000000">
            <a:off x="6727032" y="7729538"/>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39" name="AutoShape 15"/>
          <p:cNvSpPr>
            <a:spLocks/>
          </p:cNvSpPr>
          <p:nvPr/>
        </p:nvSpPr>
        <p:spPr bwMode="auto">
          <a:xfrm rot="9000000">
            <a:off x="9917907" y="5887641"/>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103440" name="AutoShape 16"/>
          <p:cNvSpPr>
            <a:spLocks/>
          </p:cNvSpPr>
          <p:nvPr/>
        </p:nvSpPr>
        <p:spPr bwMode="auto">
          <a:xfrm>
            <a:off x="8790385" y="7524750"/>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03441" name="AutoShape 17"/>
          <p:cNvSpPr>
            <a:spLocks/>
          </p:cNvSpPr>
          <p:nvPr/>
        </p:nvSpPr>
        <p:spPr bwMode="auto">
          <a:xfrm rot="-5400000">
            <a:off x="9231512" y="4634508"/>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42" name="AutoShape 18"/>
          <p:cNvSpPr>
            <a:spLocks/>
          </p:cNvSpPr>
          <p:nvPr/>
        </p:nvSpPr>
        <p:spPr bwMode="auto">
          <a:xfrm>
            <a:off x="9405938" y="4838700"/>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11340703" y="6401991"/>
            <a:ext cx="751285" cy="867966"/>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44" name="AutoShape 20"/>
          <p:cNvSpPr>
            <a:spLocks/>
          </p:cNvSpPr>
          <p:nvPr/>
        </p:nvSpPr>
        <p:spPr bwMode="auto">
          <a:xfrm>
            <a:off x="11515725" y="6606779"/>
            <a:ext cx="401241"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11343680" y="8244483"/>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46" name="AutoShape 22"/>
          <p:cNvSpPr>
            <a:spLocks/>
          </p:cNvSpPr>
          <p:nvPr/>
        </p:nvSpPr>
        <p:spPr bwMode="auto">
          <a:xfrm>
            <a:off x="11518107" y="8448675"/>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8303419" y="10011966"/>
            <a:ext cx="752475" cy="866775"/>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48" name="AutoShape 24"/>
          <p:cNvSpPr>
            <a:spLocks/>
          </p:cNvSpPr>
          <p:nvPr/>
        </p:nvSpPr>
        <p:spPr bwMode="auto">
          <a:xfrm>
            <a:off x="8478442" y="10215563"/>
            <a:ext cx="40243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6191845" y="6402587"/>
            <a:ext cx="751285" cy="866775"/>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50" name="AutoShape 26"/>
          <p:cNvSpPr>
            <a:spLocks/>
          </p:cNvSpPr>
          <p:nvPr/>
        </p:nvSpPr>
        <p:spPr bwMode="auto">
          <a:xfrm>
            <a:off x="6366273" y="6606779"/>
            <a:ext cx="402431"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06</a:t>
            </a:r>
            <a:endParaRPr lang="en-US" sz="1800" dirty="0">
              <a:solidFill>
                <a:schemeClr val="bg1"/>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6191846" y="8244483"/>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tx2"/>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bg1"/>
              </a:solidFill>
            </a:endParaRPr>
          </a:p>
        </p:txBody>
      </p:sp>
      <p:sp>
        <p:nvSpPr>
          <p:cNvPr id="103452" name="AutoShape 28"/>
          <p:cNvSpPr>
            <a:spLocks/>
          </p:cNvSpPr>
          <p:nvPr/>
        </p:nvSpPr>
        <p:spPr bwMode="auto">
          <a:xfrm>
            <a:off x="6366273" y="8448675"/>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05</a:t>
            </a:r>
            <a:endParaRPr lang="en-US" sz="1800" dirty="0">
              <a:solidFill>
                <a:schemeClr val="bg1"/>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148953" y="630078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148953" y="8142685"/>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3269457" y="991314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11727657" y="4494610"/>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3854113" y="633650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3854113" y="810696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3269457" y="945594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148953" y="764976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148953" y="5843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11719322" y="40374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3854113" y="5843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3854113" y="764976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Think One</a:t>
            </a:r>
            <a:endParaRPr lang="en-US" sz="1800">
              <a:solidFill>
                <a:schemeClr val="bg1"/>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10576323" y="8426054"/>
            <a:ext cx="386953" cy="51435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3466" name="AutoShape 42"/>
          <p:cNvSpPr>
            <a:spLocks/>
          </p:cNvSpPr>
          <p:nvPr/>
        </p:nvSpPr>
        <p:spPr bwMode="auto">
          <a:xfrm>
            <a:off x="8893969" y="9364267"/>
            <a:ext cx="450056" cy="515540"/>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3467" name="AutoShape 43"/>
          <p:cNvSpPr>
            <a:spLocks/>
          </p:cNvSpPr>
          <p:nvPr/>
        </p:nvSpPr>
        <p:spPr bwMode="auto">
          <a:xfrm>
            <a:off x="8878491" y="5616179"/>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3468" name="AutoShape 44"/>
          <p:cNvSpPr>
            <a:spLocks/>
          </p:cNvSpPr>
          <p:nvPr/>
        </p:nvSpPr>
        <p:spPr bwMode="auto">
          <a:xfrm>
            <a:off x="10516792" y="660201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3469" name="AutoShape 45"/>
          <p:cNvSpPr>
            <a:spLocks/>
          </p:cNvSpPr>
          <p:nvPr/>
        </p:nvSpPr>
        <p:spPr bwMode="auto">
          <a:xfrm>
            <a:off x="7256860" y="6546057"/>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3470" name="AutoShape 46"/>
          <p:cNvSpPr>
            <a:spLocks/>
          </p:cNvSpPr>
          <p:nvPr/>
        </p:nvSpPr>
        <p:spPr bwMode="auto">
          <a:xfrm>
            <a:off x="7259242" y="842605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1500">
                <a:solidFill>
                  <a:schemeClr val="bg1"/>
                </a:solidFill>
              </a:rPr>
              <a:pPr algn="ctr" eaLnBrk="1">
                <a:lnSpc>
                  <a:spcPct val="100000"/>
                </a:lnSpc>
              </a:pPr>
              <a:t>98</a:t>
            </a:fld>
            <a:endParaRPr lang="en-US" sz="1800">
              <a:solidFill>
                <a:schemeClr val="bg1"/>
              </a:solidFill>
            </a:endParaRPr>
          </a:p>
        </p:txBody>
      </p:sp>
      <p:sp>
        <p:nvSpPr>
          <p:cNvPr id="104452" name="AutoShape 4"/>
          <p:cNvSpPr>
            <a:spLocks/>
          </p:cNvSpPr>
          <p:nvPr/>
        </p:nvSpPr>
        <p:spPr bwMode="auto">
          <a:xfrm>
            <a:off x="1760935" y="53256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1756172" y="47398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bg1"/>
                </a:solidFill>
                <a:latin typeface="Roboto" charset="0"/>
                <a:ea typeface="ＭＳ Ｐゴシック" charset="0"/>
                <a:cs typeface="Roboto" charset="0"/>
                <a:sym typeface="Roboto" charset="0"/>
              </a:rPr>
              <a:t>Script Writer</a:t>
            </a:r>
            <a:endParaRPr lang="en-US" sz="1800" dirty="0">
              <a:solidFill>
                <a:schemeClr val="bg1"/>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031082" y="7334251"/>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027510" y="6749654"/>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Script Writer</a:t>
            </a:r>
            <a:endParaRPr lang="en-US" sz="1800">
              <a:solidFill>
                <a:schemeClr val="bg1"/>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1760935" y="9339263"/>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1756172" y="8754666"/>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Script Writer</a:t>
            </a:r>
            <a:endParaRPr lang="en-US" sz="1800">
              <a:solidFill>
                <a:schemeClr val="bg1"/>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12669441" y="53256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12664679" y="47398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Script Writer</a:t>
            </a:r>
            <a:endParaRPr lang="en-US" sz="1800" dirty="0">
              <a:solidFill>
                <a:schemeClr val="bg1"/>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3402866" y="7334251"/>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3398104" y="674965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Script Writer</a:t>
            </a:r>
            <a:endParaRPr lang="en-US" sz="1800">
              <a:solidFill>
                <a:schemeClr val="bg1"/>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12669441" y="9339263"/>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12664679" y="8754666"/>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Script Writer</a:t>
            </a:r>
            <a:endParaRPr lang="en-US" sz="1800">
              <a:solidFill>
                <a:schemeClr val="bg1"/>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6540104" y="4555331"/>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04465" name="AutoShape 17"/>
          <p:cNvSpPr>
            <a:spLocks/>
          </p:cNvSpPr>
          <p:nvPr/>
        </p:nvSpPr>
        <p:spPr bwMode="auto">
          <a:xfrm>
            <a:off x="8690372" y="4555331"/>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4466" name="AutoShape 18"/>
          <p:cNvSpPr>
            <a:spLocks/>
          </p:cNvSpPr>
          <p:nvPr/>
        </p:nvSpPr>
        <p:spPr bwMode="auto">
          <a:xfrm>
            <a:off x="7620000" y="6432948"/>
            <a:ext cx="1980010" cy="2287190"/>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104467" name="AutoShape 19"/>
          <p:cNvSpPr>
            <a:spLocks/>
          </p:cNvSpPr>
          <p:nvPr/>
        </p:nvSpPr>
        <p:spPr bwMode="auto">
          <a:xfrm>
            <a:off x="9766697" y="6432948"/>
            <a:ext cx="1980009" cy="2287190"/>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4468" name="AutoShape 20"/>
          <p:cNvSpPr>
            <a:spLocks/>
          </p:cNvSpPr>
          <p:nvPr/>
        </p:nvSpPr>
        <p:spPr bwMode="auto">
          <a:xfrm>
            <a:off x="6540104" y="8293894"/>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104469" name="AutoShape 21"/>
          <p:cNvSpPr>
            <a:spLocks/>
          </p:cNvSpPr>
          <p:nvPr/>
        </p:nvSpPr>
        <p:spPr bwMode="auto">
          <a:xfrm>
            <a:off x="8686800" y="8293894"/>
            <a:ext cx="1980010" cy="22860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bg1"/>
              </a:solidFill>
            </a:endParaRPr>
          </a:p>
        </p:txBody>
      </p:sp>
      <p:sp>
        <p:nvSpPr>
          <p:cNvPr id="104470" name="AutoShape 22"/>
          <p:cNvSpPr>
            <a:spLocks/>
          </p:cNvSpPr>
          <p:nvPr/>
        </p:nvSpPr>
        <p:spPr bwMode="auto">
          <a:xfrm>
            <a:off x="10440592" y="7290198"/>
            <a:ext cx="459581" cy="586978"/>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4471" name="AutoShape 23"/>
          <p:cNvSpPr>
            <a:spLocks/>
          </p:cNvSpPr>
          <p:nvPr/>
        </p:nvSpPr>
        <p:spPr bwMode="auto">
          <a:xfrm>
            <a:off x="7237810" y="5412582"/>
            <a:ext cx="584597" cy="584597"/>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4472" name="AutoShape 24"/>
          <p:cNvSpPr>
            <a:spLocks/>
          </p:cNvSpPr>
          <p:nvPr/>
        </p:nvSpPr>
        <p:spPr bwMode="auto">
          <a:xfrm>
            <a:off x="7256860" y="9188054"/>
            <a:ext cx="565547" cy="514350"/>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4473" name="AutoShape 25"/>
          <p:cNvSpPr>
            <a:spLocks/>
          </p:cNvSpPr>
          <p:nvPr/>
        </p:nvSpPr>
        <p:spPr bwMode="auto">
          <a:xfrm>
            <a:off x="8327232" y="7293769"/>
            <a:ext cx="565547" cy="566738"/>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4474" name="AutoShape 26"/>
          <p:cNvSpPr>
            <a:spLocks/>
          </p:cNvSpPr>
          <p:nvPr/>
        </p:nvSpPr>
        <p:spPr bwMode="auto">
          <a:xfrm>
            <a:off x="9386887" y="5412581"/>
            <a:ext cx="586979" cy="586979"/>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4475" name="AutoShape 27"/>
          <p:cNvSpPr>
            <a:spLocks/>
          </p:cNvSpPr>
          <p:nvPr/>
        </p:nvSpPr>
        <p:spPr bwMode="auto">
          <a:xfrm>
            <a:off x="9386887" y="9171385"/>
            <a:ext cx="566738" cy="566738"/>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2003822" y="4591051"/>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5477" name="AutoShape 5"/>
          <p:cNvSpPr>
            <a:spLocks/>
          </p:cNvSpPr>
          <p:nvPr/>
        </p:nvSpPr>
        <p:spPr bwMode="auto">
          <a:xfrm>
            <a:off x="10472738" y="4591051"/>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5481" name="AutoShape 9"/>
          <p:cNvSpPr>
            <a:spLocks/>
          </p:cNvSpPr>
          <p:nvPr/>
        </p:nvSpPr>
        <p:spPr bwMode="auto">
          <a:xfrm rot="10800000">
            <a:off x="2003822" y="9113044"/>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05482" name="AutoShape 10"/>
          <p:cNvSpPr>
            <a:spLocks/>
          </p:cNvSpPr>
          <p:nvPr/>
        </p:nvSpPr>
        <p:spPr bwMode="auto">
          <a:xfrm rot="10800000" flipH="1">
            <a:off x="10472738" y="9113044"/>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1894549699"/>
              </p:ext>
            </p:extLst>
          </p:nvPr>
        </p:nvGraphicFramePr>
        <p:xfrm>
          <a:off x="6933010" y="5340885"/>
          <a:ext cx="4438650" cy="4438650"/>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1500">
                <a:solidFill>
                  <a:schemeClr val="bg1"/>
                </a:solidFill>
              </a:rPr>
              <a:pPr algn="ctr" eaLnBrk="1">
                <a:lnSpc>
                  <a:spcPct val="100000"/>
                </a:lnSpc>
              </a:pPr>
              <a:t>99</a:t>
            </a:fld>
            <a:endParaRPr lang="en-US" sz="1800">
              <a:solidFill>
                <a:schemeClr val="bg1"/>
              </a:solidFill>
            </a:endParaRPr>
          </a:p>
        </p:txBody>
      </p:sp>
      <p:sp>
        <p:nvSpPr>
          <p:cNvPr id="105479" name="AutoShape 7"/>
          <p:cNvSpPr>
            <a:spLocks/>
          </p:cNvSpPr>
          <p:nvPr/>
        </p:nvSpPr>
        <p:spPr bwMode="auto">
          <a:xfrm>
            <a:off x="1997869" y="4808935"/>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Quality Control</a:t>
            </a:r>
            <a:endParaRPr lang="en-US" sz="1800">
              <a:solidFill>
                <a:schemeClr val="bg1"/>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2003823" y="5316141"/>
            <a:ext cx="4107656" cy="1646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2003823" y="8165306"/>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Production</a:t>
            </a:r>
            <a:endParaRPr lang="en-US" sz="1800">
              <a:solidFill>
                <a:schemeClr val="bg1"/>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2003823" y="8672513"/>
            <a:ext cx="4107656"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3732669" y="4808935"/>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Concept</a:t>
            </a:r>
            <a:endParaRPr lang="en-US" sz="1800">
              <a:solidFill>
                <a:schemeClr val="bg1"/>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12175332" y="5316141"/>
            <a:ext cx="4107656" cy="1646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3732669" y="8165306"/>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bg1"/>
                </a:solidFill>
                <a:latin typeface="Roboto" charset="0"/>
                <a:ea typeface="ＭＳ Ｐゴシック" charset="0"/>
                <a:cs typeface="Roboto" charset="0"/>
                <a:sym typeface="Roboto" charset="0"/>
              </a:rPr>
              <a:t>Research</a:t>
            </a:r>
            <a:endParaRPr lang="en-US" sz="1800">
              <a:solidFill>
                <a:schemeClr val="bg1"/>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12175332" y="8672513"/>
            <a:ext cx="4107656"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9745267" y="8165307"/>
            <a:ext cx="573881" cy="575072"/>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5490" name="AutoShape 18"/>
          <p:cNvSpPr>
            <a:spLocks/>
          </p:cNvSpPr>
          <p:nvPr/>
        </p:nvSpPr>
        <p:spPr bwMode="auto">
          <a:xfrm>
            <a:off x="7974806" y="6446044"/>
            <a:ext cx="567929" cy="4572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5491" name="AutoShape 19"/>
          <p:cNvSpPr>
            <a:spLocks/>
          </p:cNvSpPr>
          <p:nvPr/>
        </p:nvSpPr>
        <p:spPr bwMode="auto">
          <a:xfrm>
            <a:off x="9745266" y="6322219"/>
            <a:ext cx="579834" cy="581025"/>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105492" name="AutoShape 20"/>
          <p:cNvSpPr>
            <a:spLocks/>
          </p:cNvSpPr>
          <p:nvPr/>
        </p:nvSpPr>
        <p:spPr bwMode="auto">
          <a:xfrm>
            <a:off x="7966472" y="8101012"/>
            <a:ext cx="576263" cy="577454"/>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chemeClr val="tx2"/>
          </a:solidFill>
          <a:ln>
            <a:noFill/>
          </a:ln>
          <a:effectLst/>
          <a:extLst/>
        </p:spPr>
        <p:txBody>
          <a:bodyPr lIns="0" tIns="0" rIns="0" bIns="0" anchor="ctr"/>
          <a:lstStyle/>
          <a:p>
            <a:endParaRPr lang="id-ID" sz="1800">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mix color 1">
      <a:dk1>
        <a:srgbClr val="000000"/>
      </a:dk1>
      <a:lt1>
        <a:srgbClr val="FFFFFF"/>
      </a:lt1>
      <a:dk2>
        <a:srgbClr val="53585F"/>
      </a:dk2>
      <a:lt2>
        <a:srgbClr val="DCDEE0"/>
      </a:lt2>
      <a:accent1>
        <a:srgbClr val="1FE0B4"/>
      </a:accent1>
      <a:accent2>
        <a:srgbClr val="AFCC4A"/>
      </a:accent2>
      <a:accent3>
        <a:srgbClr val="4AC8F9"/>
      </a:accent3>
      <a:accent4>
        <a:srgbClr val="FF8F84"/>
      </a:accent4>
      <a:accent5>
        <a:srgbClr val="FFBC00"/>
      </a:accent5>
      <a:accent6>
        <a:srgbClr val="2FA39D"/>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3788</TotalTime>
  <Words>18358</Words>
  <Application>Microsoft Office PowerPoint</Application>
  <PresentationFormat>Custom</PresentationFormat>
  <Paragraphs>2525</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1253</cp:revision>
  <dcterms:modified xsi:type="dcterms:W3CDTF">2015-08-14T04:58:07Z</dcterms:modified>
</cp:coreProperties>
</file>